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763" r:id="rId1"/>
  </p:sldMasterIdLst>
  <p:notesMasterIdLst>
    <p:notesMasterId r:id="rId17"/>
  </p:notesMasterIdLst>
  <p:sldIdLst>
    <p:sldId id="257" r:id="rId2"/>
    <p:sldId id="304" r:id="rId3"/>
    <p:sldId id="311" r:id="rId4"/>
    <p:sldId id="269" r:id="rId5"/>
    <p:sldId id="273" r:id="rId6"/>
    <p:sldId id="262" r:id="rId7"/>
    <p:sldId id="299" r:id="rId8"/>
    <p:sldId id="281" r:id="rId9"/>
    <p:sldId id="266" r:id="rId10"/>
    <p:sldId id="278" r:id="rId11"/>
    <p:sldId id="301" r:id="rId12"/>
    <p:sldId id="320" r:id="rId13"/>
    <p:sldId id="258" r:id="rId14"/>
    <p:sldId id="321" r:id="rId15"/>
    <p:sldId id="322" r:id="rId16"/>
  </p:sldIdLst>
  <p:sldSz cx="24384000" cy="13716000"/>
  <p:notesSz cx="6858000" cy="9144000"/>
  <p:defaultTextStyle>
    <a:defPPr>
      <a:defRPr lang="en-US"/>
    </a:defPPr>
    <a:lvl1pPr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1pPr>
    <a:lvl2pPr marL="3429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2pPr>
    <a:lvl3pPr marL="6858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3pPr>
    <a:lvl4pPr marL="10287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4pPr>
    <a:lvl5pPr marL="13716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5pPr>
    <a:lvl6pPr marL="2286000" algn="l" defTabSz="914400" rtl="0" eaLnBrk="1" latinLnBrk="0" hangingPunct="1">
      <a:defRPr sz="5600" kern="1200">
        <a:solidFill>
          <a:srgbClr val="000000"/>
        </a:solidFill>
        <a:latin typeface="Gill Sans" charset="0"/>
        <a:ea typeface="Gill Sans" charset="0"/>
        <a:cs typeface="Gill Sans" charset="0"/>
        <a:sym typeface="Gill Sans" charset="0"/>
      </a:defRPr>
    </a:lvl6pPr>
    <a:lvl7pPr marL="2743200" algn="l" defTabSz="914400" rtl="0" eaLnBrk="1" latinLnBrk="0" hangingPunct="1">
      <a:defRPr sz="5600" kern="1200">
        <a:solidFill>
          <a:srgbClr val="000000"/>
        </a:solidFill>
        <a:latin typeface="Gill Sans" charset="0"/>
        <a:ea typeface="Gill Sans" charset="0"/>
        <a:cs typeface="Gill Sans" charset="0"/>
        <a:sym typeface="Gill Sans" charset="0"/>
      </a:defRPr>
    </a:lvl7pPr>
    <a:lvl8pPr marL="3200400" algn="l" defTabSz="914400" rtl="0" eaLnBrk="1" latinLnBrk="0" hangingPunct="1">
      <a:defRPr sz="5600" kern="1200">
        <a:solidFill>
          <a:srgbClr val="000000"/>
        </a:solidFill>
        <a:latin typeface="Gill Sans" charset="0"/>
        <a:ea typeface="Gill Sans" charset="0"/>
        <a:cs typeface="Gill Sans" charset="0"/>
        <a:sym typeface="Gill Sans" charset="0"/>
      </a:defRPr>
    </a:lvl8pPr>
    <a:lvl9pPr marL="3657600" algn="l" defTabSz="914400" rtl="0" eaLnBrk="1" latinLnBrk="0" hangingPunct="1">
      <a:defRPr sz="5600" kern="1200">
        <a:solidFill>
          <a:srgbClr val="000000"/>
        </a:solidFill>
        <a:latin typeface="Gill Sans" charset="0"/>
        <a:ea typeface="Gill Sans" charset="0"/>
        <a:cs typeface="Gill Sans"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A70"/>
    <a:srgbClr val="30424E"/>
    <a:srgbClr val="4D4D4D"/>
    <a:srgbClr val="7B3B65"/>
    <a:srgbClr val="632C53"/>
    <a:srgbClr val="76CEC5"/>
    <a:srgbClr val="ECA4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87035" autoAdjust="0"/>
  </p:normalViewPr>
  <p:slideViewPr>
    <p:cSldViewPr>
      <p:cViewPr>
        <p:scale>
          <a:sx n="25" d="100"/>
          <a:sy n="25" d="100"/>
        </p:scale>
        <p:origin x="-66" y="27"/>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C22733"/>
            </a:solidFill>
            <a:ln>
              <a:noFill/>
            </a:ln>
          </c:spPr>
          <c:dPt>
            <c:idx val="0"/>
            <c:bubble3D val="0"/>
            <c:spPr>
              <a:solidFill>
                <a:srgbClr val="ECA433"/>
              </a:solidFill>
              <a:ln w="19050">
                <a:noFill/>
              </a:ln>
              <a:effectLst/>
            </c:spPr>
          </c:dPt>
          <c:dPt>
            <c:idx val="1"/>
            <c:bubble3D val="0"/>
            <c:spPr>
              <a:solidFill>
                <a:srgbClr val="6BC7C3"/>
              </a:solidFill>
              <a:ln w="19050">
                <a:noFill/>
              </a:ln>
              <a:effectLst/>
            </c:spPr>
          </c:dPt>
          <c:dPt>
            <c:idx val="2"/>
            <c:bubble3D val="0"/>
            <c:spPr>
              <a:solidFill>
                <a:srgbClr val="874374"/>
              </a:solidFill>
              <a:ln w="19050">
                <a:noFill/>
              </a:ln>
              <a:effectLst/>
            </c:spPr>
          </c:dPt>
          <c:dPt>
            <c:idx val="3"/>
            <c:bubble3D val="0"/>
            <c:spPr>
              <a:solidFill>
                <a:schemeClr val="bg1">
                  <a:lumMod val="65000"/>
                </a:schemeClr>
              </a:solidFill>
              <a:ln w="19050">
                <a:noFill/>
              </a:ln>
              <a:effectLst/>
            </c:spPr>
          </c:dPt>
          <c:dPt>
            <c:idx val="4"/>
            <c:bubble3D val="0"/>
            <c:spPr>
              <a:solidFill>
                <a:srgbClr val="465A70"/>
              </a:solidFill>
              <a:ln w="19050">
                <a:noFill/>
              </a:ln>
              <a:effectLst/>
            </c:spPr>
          </c:dPt>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20</c:v>
                </c:pt>
                <c:pt idx="1">
                  <c:v>20</c:v>
                </c:pt>
                <c:pt idx="2">
                  <c:v>40</c:v>
                </c:pt>
                <c:pt idx="3">
                  <c:v>10</c:v>
                </c:pt>
                <c:pt idx="4">
                  <c:v>10</c:v>
                </c:pt>
              </c:numCache>
            </c:numRef>
          </c:val>
        </c:ser>
        <c:dLbls>
          <c:showLegendKey val="0"/>
          <c:showVal val="0"/>
          <c:showCatName val="0"/>
          <c:showSerName val="0"/>
          <c:showPercent val="0"/>
          <c:showBubbleSize val="0"/>
          <c:showLeaderLines val="1"/>
        </c:dLbls>
        <c:firstSliceAng val="9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Rectangle 1"/>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p>
        </p:txBody>
      </p:sp>
    </p:spTree>
    <p:extLst>
      <p:ext uri="{BB962C8B-B14F-4D97-AF65-F5344CB8AC3E}">
        <p14:creationId xmlns:p14="http://schemas.microsoft.com/office/powerpoint/2010/main" val="3219160439"/>
      </p:ext>
    </p:extLst>
  </p:cSld>
  <p:clrMap bg1="lt1" tx1="dk1" bg2="lt2" tx2="dk2" accent1="accent1" accent2="accent2" accent3="accent3" accent4="accent4" accent5="accent5" accent6="accent6" hlink="hlink" folHlink="folHlink"/>
  <p:notesStyle>
    <a:lvl1pPr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1pPr>
    <a:lvl2pPr marL="2286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2pPr>
    <a:lvl3pPr marL="4572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3pPr>
    <a:lvl4pPr marL="6858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4pPr>
    <a:lvl5pPr marL="9144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Good morning/afternoon.</a:t>
            </a:r>
          </a:p>
          <a:p>
            <a:r>
              <a:rPr lang="en-AU" dirty="0" smtClean="0"/>
              <a:t>I’m</a:t>
            </a:r>
            <a:r>
              <a:rPr lang="en-AU" baseline="0" dirty="0" smtClean="0"/>
              <a:t> Mike Young, CEO of </a:t>
            </a:r>
            <a:r>
              <a:rPr lang="en-AU" baseline="0" dirty="0" err="1" smtClean="0"/>
              <a:t>DevLab</a:t>
            </a:r>
            <a:r>
              <a:rPr lang="en-AU" baseline="0" dirty="0" smtClean="0"/>
              <a:t> here today to present you with…</a:t>
            </a:r>
          </a:p>
          <a:p>
            <a:r>
              <a:rPr lang="en-AU" baseline="0" dirty="0" smtClean="0"/>
              <a:t>Market and competitor analysis, areas of growth and where our product, </a:t>
            </a:r>
            <a:r>
              <a:rPr lang="en-AU" baseline="0" dirty="0" err="1" smtClean="0"/>
              <a:t>CityDog</a:t>
            </a:r>
            <a:r>
              <a:rPr lang="en-AU" baseline="0" dirty="0" smtClean="0"/>
              <a:t> can capture market share.</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Brief</a:t>
            </a:r>
            <a:r>
              <a:rPr lang="en-AU" baseline="0" dirty="0" smtClean="0"/>
              <a:t> intro of </a:t>
            </a:r>
            <a:r>
              <a:rPr lang="en-AU" dirty="0" smtClean="0"/>
              <a:t>the product, what is </a:t>
            </a:r>
            <a:r>
              <a:rPr lang="en-AU" dirty="0" err="1" smtClean="0"/>
              <a:t>CityDog</a:t>
            </a:r>
            <a:r>
              <a:rPr lang="en-AU" dirty="0" smtClean="0"/>
              <a:t>, then what does the app do.</a:t>
            </a:r>
          </a:p>
          <a:p>
            <a:endParaRPr lang="en-AU" dirty="0"/>
          </a:p>
        </p:txBody>
      </p:sp>
    </p:spTree>
    <p:extLst>
      <p:ext uri="{BB962C8B-B14F-4D97-AF65-F5344CB8AC3E}">
        <p14:creationId xmlns:p14="http://schemas.microsoft.com/office/powerpoint/2010/main" val="222824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Online,</a:t>
            </a:r>
            <a:r>
              <a:rPr lang="en-AU" baseline="0" dirty="0" smtClean="0"/>
              <a:t> in-app (other apps) referral programs, events at dog parks, partner programs (in window advertising / sticker</a:t>
            </a:r>
            <a:r>
              <a:rPr lang="en-AU" baseline="0" dirty="0" smtClean="0"/>
              <a:t>)</a:t>
            </a:r>
          </a:p>
          <a:p>
            <a:r>
              <a:rPr lang="en-AU" baseline="0" dirty="0" smtClean="0"/>
              <a:t>Facebook posts!</a:t>
            </a:r>
          </a:p>
          <a:p>
            <a:r>
              <a:rPr lang="en-AU" baseline="0" dirty="0" smtClean="0"/>
              <a:t>Customer relationships are formed through social media, </a:t>
            </a:r>
            <a:r>
              <a:rPr lang="en-AU" baseline="0" dirty="0" err="1" smtClean="0"/>
              <a:t>CityDog</a:t>
            </a:r>
            <a:r>
              <a:rPr lang="en-AU" baseline="0" dirty="0" smtClean="0"/>
              <a:t> website updates and in app rewards and notifications.</a:t>
            </a:r>
          </a:p>
          <a:p>
            <a:r>
              <a:rPr lang="en-AU" baseline="0" dirty="0" smtClean="0"/>
              <a:t>Digital marketing/branding will include website</a:t>
            </a:r>
            <a:endParaRPr lang="en-AU" dirty="0"/>
          </a:p>
        </p:txBody>
      </p:sp>
    </p:spTree>
    <p:extLst>
      <p:ext uri="{BB962C8B-B14F-4D97-AF65-F5344CB8AC3E}">
        <p14:creationId xmlns:p14="http://schemas.microsoft.com/office/powerpoint/2010/main" val="117014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We are at the 3 month trial phase with a basic product.</a:t>
            </a:r>
          </a:p>
          <a:p>
            <a:r>
              <a:rPr lang="en-AU" dirty="0" smtClean="0"/>
              <a:t>We</a:t>
            </a:r>
            <a:r>
              <a:rPr lang="en-AU" baseline="0" dirty="0" smtClean="0"/>
              <a:t> need to build the multi-platform product, foster relationships with partners and kick off the marketing campaign.</a:t>
            </a:r>
          </a:p>
          <a:p>
            <a:r>
              <a:rPr lang="en-AU" baseline="0" dirty="0" smtClean="0"/>
              <a:t>As an app development house we have the resources to build the technical product and with investment can build partner relationships and create a marketing campaign to launch from.</a:t>
            </a:r>
            <a:endParaRPr lang="en-AU" dirty="0"/>
          </a:p>
        </p:txBody>
      </p:sp>
    </p:spTree>
    <p:extLst>
      <p:ext uri="{BB962C8B-B14F-4D97-AF65-F5344CB8AC3E}">
        <p14:creationId xmlns:p14="http://schemas.microsoft.com/office/powerpoint/2010/main" val="352594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716447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Most pet</a:t>
            </a:r>
            <a:r>
              <a:rPr lang="en-AU" baseline="0" dirty="0" smtClean="0"/>
              <a:t> owners in Australia consider their dogs part of the </a:t>
            </a:r>
            <a:r>
              <a:rPr lang="en-AU" baseline="0" dirty="0" smtClean="0"/>
              <a:t>family and want to take them wherever they go.</a:t>
            </a:r>
            <a:endParaRPr lang="en-AU" dirty="0"/>
          </a:p>
        </p:txBody>
      </p:sp>
    </p:spTree>
    <p:extLst>
      <p:ext uri="{BB962C8B-B14F-4D97-AF65-F5344CB8AC3E}">
        <p14:creationId xmlns:p14="http://schemas.microsoft.com/office/powerpoint/2010/main" val="397944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baseline="0" dirty="0" smtClean="0"/>
              <a:t>The problem is dogs are not always welcome….</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So how can I find out where I can I take,</a:t>
            </a:r>
            <a:r>
              <a:rPr lang="en-AU" baseline="0" dirty="0" smtClean="0"/>
              <a:t> when I want, where I want?</a:t>
            </a:r>
            <a:endParaRPr lang="en-AU" dirty="0" smtClean="0"/>
          </a:p>
          <a:p>
            <a:endParaRPr lang="en-AU" dirty="0"/>
          </a:p>
        </p:txBody>
      </p:sp>
    </p:spTree>
    <p:extLst>
      <p:ext uri="{BB962C8B-B14F-4D97-AF65-F5344CB8AC3E}">
        <p14:creationId xmlns:p14="http://schemas.microsoft.com/office/powerpoint/2010/main" val="1180133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So where can I take them? And how can I find out?</a:t>
            </a:r>
            <a:endParaRPr lang="en-AU" dirty="0"/>
          </a:p>
        </p:txBody>
      </p:sp>
    </p:spTree>
    <p:extLst>
      <p:ext uri="{BB962C8B-B14F-4D97-AF65-F5344CB8AC3E}">
        <p14:creationId xmlns:p14="http://schemas.microsoft.com/office/powerpoint/2010/main" val="178825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en-US" dirty="0" smtClean="0"/>
              <a:t>Enter </a:t>
            </a:r>
            <a:r>
              <a:rPr lang="en-US" dirty="0" err="1" smtClean="0"/>
              <a:t>CityDog</a:t>
            </a:r>
            <a:r>
              <a:rPr lang="en-US" dirty="0" smtClean="0"/>
              <a:t>, </a:t>
            </a:r>
            <a:r>
              <a:rPr lang="en-US" baseline="0" dirty="0" smtClean="0"/>
              <a:t>giving you access to information where and when you need it. </a:t>
            </a:r>
          </a:p>
          <a:p>
            <a:r>
              <a:rPr lang="en-US" baseline="0" dirty="0" smtClean="0"/>
              <a:t>But </a:t>
            </a:r>
            <a:r>
              <a:rPr lang="en-US" baseline="0" dirty="0" err="1" smtClean="0"/>
              <a:t>CityDog</a:t>
            </a:r>
            <a:r>
              <a:rPr lang="en-US" baseline="0" dirty="0" smtClean="0"/>
              <a:t> is more than just a directory for dog friendly cafés…It’s the complete app for dog lovers with features like walking route suggestions, local dog parks, rewards for hitting milestones and visiting new locations. It’ll even tell you where you can find that new pink walking lead you’ve been after, locally.</a:t>
            </a:r>
            <a:endParaRPr lang="en-US" dirty="0"/>
          </a:p>
        </p:txBody>
      </p:sp>
    </p:spTree>
    <p:extLst>
      <p:ext uri="{BB962C8B-B14F-4D97-AF65-F5344CB8AC3E}">
        <p14:creationId xmlns:p14="http://schemas.microsoft.com/office/powerpoint/2010/main" val="77983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11.2 million smartphone users</a:t>
            </a:r>
          </a:p>
          <a:p>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2009 </a:t>
            </a:r>
            <a:r>
              <a:rPr lang="en-US" sz="3000" b="1"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owned 3.41 million dogs</a:t>
            </a:r>
            <a:endParaRPr lang="en-AU" dirty="0" smtClean="0"/>
          </a:p>
          <a:p>
            <a:endParaRPr lang="en-AU" dirty="0"/>
          </a:p>
        </p:txBody>
      </p:sp>
    </p:spTree>
    <p:extLst>
      <p:ext uri="{BB962C8B-B14F-4D97-AF65-F5344CB8AC3E}">
        <p14:creationId xmlns:p14="http://schemas.microsoft.com/office/powerpoint/2010/main" val="2515161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825500" rtl="0" eaLnBrk="1" fontAlgn="base" latinLnBrk="0" hangingPunct="0">
              <a:lnSpc>
                <a:spcPct val="100000"/>
              </a:lnSpc>
              <a:spcBef>
                <a:spcPct val="0"/>
              </a:spcBef>
              <a:spcAft>
                <a:spcPct val="0"/>
              </a:spcAft>
              <a:buClrTx/>
              <a:buSzTx/>
              <a:buFontTx/>
              <a:buNone/>
              <a:tabLst/>
              <a:defRPr/>
            </a:pP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36% of Australian</a:t>
            </a:r>
            <a:r>
              <a:rPr lang="en-US" sz="3000" baseline="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households own a dog, t</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hat’s 16 dogs for every 100 people</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t>
            </a:r>
          </a:p>
          <a:p>
            <a:pPr marL="0" marR="0" indent="0" algn="l" defTabSz="825500" rtl="0" eaLnBrk="1" fontAlgn="base" latinLnBrk="0" hangingPunct="0">
              <a:lnSpc>
                <a:spcPct val="100000"/>
              </a:lnSpc>
              <a:spcBef>
                <a:spcPct val="0"/>
              </a:spcBef>
              <a:spcAft>
                <a:spcPct val="0"/>
              </a:spcAft>
              <a:buClrTx/>
              <a:buSzTx/>
              <a:buFontTx/>
              <a:buNone/>
              <a:tabLst/>
              <a:defRPr/>
            </a:pP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2009 </a:t>
            </a:r>
            <a:r>
              <a:rPr lang="en-US" sz="3000" b="1"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spent $3.6 billion on their dogs</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accounting for 60% </a:t>
            </a:r>
            <a:endParaRPr lang="en-US" dirty="0" smtClean="0"/>
          </a:p>
          <a:p>
            <a:endParaRPr lang="en-AU" dirty="0"/>
          </a:p>
        </p:txBody>
      </p:sp>
    </p:spTree>
    <p:extLst>
      <p:ext uri="{BB962C8B-B14F-4D97-AF65-F5344CB8AC3E}">
        <p14:creationId xmlns:p14="http://schemas.microsoft.com/office/powerpoint/2010/main" val="3989259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Pet product market</a:t>
            </a:r>
          </a:p>
          <a:p>
            <a:r>
              <a:rPr lang="en-AU" dirty="0" smtClean="0"/>
              <a:t>APAC 4% overall growth, worth 11.3 billion US in 2012</a:t>
            </a:r>
          </a:p>
          <a:p>
            <a:endParaRPr lang="en-AU" dirty="0" smtClean="0"/>
          </a:p>
          <a:p>
            <a:r>
              <a:rPr lang="en-AU" dirty="0" smtClean="0"/>
              <a:t>References:</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Australian Companion Animal Council</a:t>
            </a:r>
            <a:r>
              <a:rPr lang="en-AU" baseline="0" dirty="0" smtClean="0"/>
              <a:t> report (July 2011)</a:t>
            </a:r>
            <a:endParaRPr lang="en-AU" dirty="0" smtClean="0"/>
          </a:p>
          <a:p>
            <a:r>
              <a:rPr lang="en-AU" dirty="0" smtClean="0"/>
              <a:t>New Zealand Companion Animal Council</a:t>
            </a:r>
            <a:r>
              <a:rPr lang="en-AU" baseline="0" dirty="0" smtClean="0"/>
              <a:t> report (2010)</a:t>
            </a:r>
            <a:endParaRPr lang="en-AU" dirty="0"/>
          </a:p>
        </p:txBody>
      </p:sp>
    </p:spTree>
    <p:extLst>
      <p:ext uri="{BB962C8B-B14F-4D97-AF65-F5344CB8AC3E}">
        <p14:creationId xmlns:p14="http://schemas.microsoft.com/office/powerpoint/2010/main" val="2392587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Target partners</a:t>
            </a:r>
            <a:r>
              <a:rPr lang="en-AU" baseline="0" dirty="0" smtClean="0"/>
              <a:t> are those responsible for the largest pet industry market share</a:t>
            </a:r>
            <a:r>
              <a:rPr lang="en-AU" dirty="0" smtClean="0"/>
              <a:t>, namely dog food manufacturers,</a:t>
            </a:r>
            <a:r>
              <a:rPr lang="en-AU" baseline="0" dirty="0" smtClean="0"/>
              <a:t> </a:t>
            </a:r>
            <a:r>
              <a:rPr lang="en-AU" baseline="0" dirty="0" err="1" smtClean="0"/>
              <a:t>vetinerary</a:t>
            </a:r>
            <a:r>
              <a:rPr lang="en-AU" baseline="0" dirty="0" smtClean="0"/>
              <a:t> services, insurance providers and accessory manufacturers (check these against market report</a:t>
            </a:r>
            <a:r>
              <a:rPr lang="en-AU" baseline="0" dirty="0" smtClean="0"/>
              <a:t>).</a:t>
            </a:r>
          </a:p>
          <a:p>
            <a:r>
              <a:rPr lang="en-AU" baseline="0" dirty="0" smtClean="0"/>
              <a:t>Referral partnerships such as </a:t>
            </a:r>
            <a:r>
              <a:rPr lang="en-AU" baseline="0" dirty="0" err="1" smtClean="0"/>
              <a:t>Upsight</a:t>
            </a:r>
            <a:r>
              <a:rPr lang="en-AU" baseline="0" dirty="0" smtClean="0"/>
              <a:t> (who now own </a:t>
            </a:r>
            <a:r>
              <a:rPr lang="en-AU" baseline="0" dirty="0" err="1" smtClean="0"/>
              <a:t>Playhaven</a:t>
            </a:r>
            <a:r>
              <a:rPr lang="en-AU" baseline="0" dirty="0" smtClean="0"/>
              <a:t>) help boost downloads of apps and create revenue when </a:t>
            </a:r>
            <a:r>
              <a:rPr lang="en-AU" baseline="0" dirty="0" err="1" smtClean="0"/>
              <a:t>CityDog</a:t>
            </a:r>
            <a:r>
              <a:rPr lang="en-AU" baseline="0" dirty="0" smtClean="0"/>
              <a:t> users download other apps.</a:t>
            </a:r>
            <a:endParaRPr lang="en-AU" dirty="0" smtClean="0"/>
          </a:p>
          <a:p>
            <a:r>
              <a:rPr lang="en-AU" dirty="0" smtClean="0"/>
              <a:t>Check lecture notes</a:t>
            </a:r>
            <a:r>
              <a:rPr lang="en-AU" baseline="0" dirty="0" smtClean="0"/>
              <a:t> for their definition of revenue streams</a:t>
            </a:r>
            <a:endParaRPr lang="en-AU" dirty="0"/>
          </a:p>
        </p:txBody>
      </p:sp>
    </p:spTree>
    <p:extLst>
      <p:ext uri="{BB962C8B-B14F-4D97-AF65-F5344CB8AC3E}">
        <p14:creationId xmlns:p14="http://schemas.microsoft.com/office/powerpoint/2010/main" val="2398680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694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73577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398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ylko tytuł">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79702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ytuł i zawartość">
    <p:spTree>
      <p:nvGrpSpPr>
        <p:cNvPr id="1" name=""/>
        <p:cNvGrpSpPr/>
        <p:nvPr/>
      </p:nvGrpSpPr>
      <p:grpSpPr>
        <a:xfrm>
          <a:off x="0" y="0"/>
          <a:ext cx="0" cy="0"/>
          <a:chOff x="0" y="0"/>
          <a:chExt cx="0" cy="0"/>
        </a:xfrm>
      </p:grpSpPr>
      <p:sp>
        <p:nvSpPr>
          <p:cNvPr id="5" name="AutoShape 5"/>
          <p:cNvSpPr>
            <a:spLocks/>
          </p:cNvSpPr>
          <p:nvPr userDrawn="1"/>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6" name="Symbol zastępczy tekstu 3"/>
          <p:cNvSpPr>
            <a:spLocks noGrp="1"/>
          </p:cNvSpPr>
          <p:nvPr>
            <p:ph type="body" sz="quarter" idx="10"/>
          </p:nvPr>
        </p:nvSpPr>
        <p:spPr>
          <a:xfrm>
            <a:off x="6257951" y="12086077"/>
            <a:ext cx="11880798" cy="1080368"/>
          </a:xfrm>
        </p:spPr>
        <p:txBody>
          <a:bodyPr>
            <a:noAutofit/>
          </a:bodyPr>
          <a:lstStyle>
            <a:lvl1pPr algn="ctr">
              <a:defRPr sz="4400" b="1">
                <a:solidFill>
                  <a:srgbClr val="4D4D4D"/>
                </a:solidFill>
                <a:latin typeface="Aleo" panose="020F0502020204030203" pitchFamily="34" charset="0"/>
              </a:defRPr>
            </a:lvl1pPr>
            <a:lvl2pPr algn="ctr">
              <a:defRPr/>
            </a:lvl2pPr>
            <a:lvl3pPr algn="ctr">
              <a:defRPr/>
            </a:lvl3pPr>
            <a:lvl4pPr algn="ctr">
              <a:defRPr/>
            </a:lvl4pPr>
            <a:lvl5pPr algn="ctr">
              <a:defRPr/>
            </a:lvl5pPr>
          </a:lstStyle>
          <a:p>
            <a:pPr lvl="0"/>
            <a:r>
              <a:rPr lang="pl-PL" dirty="0" smtClean="0"/>
              <a:t>Kliknij, aby edytować style wzorca tekstu</a:t>
            </a:r>
          </a:p>
        </p:txBody>
      </p:sp>
      <p:sp>
        <p:nvSpPr>
          <p:cNvPr id="9" name="Tytuł 8"/>
          <p:cNvSpPr>
            <a:spLocks noGrp="1"/>
          </p:cNvSpPr>
          <p:nvPr>
            <p:ph type="title"/>
          </p:nvPr>
        </p:nvSpPr>
        <p:spPr>
          <a:xfrm>
            <a:off x="8383885" y="10475390"/>
            <a:ext cx="7628930" cy="1282973"/>
          </a:xfrm>
        </p:spPr>
        <p:txBody>
          <a:bodyPr/>
          <a:lstStyle>
            <a:lvl1pPr algn="ctr">
              <a:defRPr/>
            </a:lvl1pPr>
          </a:lstStyle>
          <a:p>
            <a:r>
              <a:rPr lang="pl-PL" dirty="0" smtClean="0"/>
              <a:t>Kliknij, aby</a:t>
            </a:r>
            <a:endParaRPr lang="en-US" dirty="0"/>
          </a:p>
        </p:txBody>
      </p:sp>
    </p:spTree>
    <p:extLst>
      <p:ext uri="{BB962C8B-B14F-4D97-AF65-F5344CB8AC3E}">
        <p14:creationId xmlns:p14="http://schemas.microsoft.com/office/powerpoint/2010/main" val="40248081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11" name="AutoShape 1"/>
          <p:cNvSpPr>
            <a:spLocks/>
          </p:cNvSpPr>
          <p:nvPr userDrawn="1"/>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4000" smtClean="0">
                <a:solidFill>
                  <a:srgbClr val="FFFFFF"/>
                </a:solidFill>
                <a:effectLst>
                  <a:outerShdw blurRad="38100" dist="38100" dir="2700000" algn="tl">
                    <a:srgbClr val="000000"/>
                  </a:outerShdw>
                </a:effectLst>
              </a:rPr>
              <a:t> </a:t>
            </a:r>
            <a:endParaRPr lang="en-US" smtClean="0"/>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p>
            <a:r>
              <a:rPr lang="pl-PL" dirty="0" smtClean="0"/>
              <a:t>Kliknij, aby</a:t>
            </a:r>
            <a:endParaRPr lang="en-US" dirty="0"/>
          </a:p>
        </p:txBody>
      </p:sp>
    </p:spTree>
    <p:extLst>
      <p:ext uri="{BB962C8B-B14F-4D97-AF65-F5344CB8AC3E}">
        <p14:creationId xmlns:p14="http://schemas.microsoft.com/office/powerpoint/2010/main" val="17139838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ytuł i zawartość">
    <p:spTree>
      <p:nvGrpSpPr>
        <p:cNvPr id="1" name=""/>
        <p:cNvGrpSpPr/>
        <p:nvPr/>
      </p:nvGrpSpPr>
      <p:grpSpPr>
        <a:xfrm>
          <a:off x="0" y="0"/>
          <a:ext cx="0" cy="0"/>
          <a:chOff x="0" y="0"/>
          <a:chExt cx="0" cy="0"/>
        </a:xfrm>
      </p:grpSpPr>
      <p:sp>
        <p:nvSpPr>
          <p:cNvPr id="4" name="AutoShape 1"/>
          <p:cNvSpPr>
            <a:spLocks/>
          </p:cNvSpPr>
          <p:nvPr userDrawn="1"/>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lvl1pPr>
              <a:defRPr/>
            </a:lvl1pPr>
          </a:lstStyle>
          <a:p>
            <a:r>
              <a:rPr lang="pl-PL" dirty="0" smtClean="0"/>
              <a:t>Kliknij, aby</a:t>
            </a:r>
            <a:endParaRPr lang="en-US" dirty="0"/>
          </a:p>
        </p:txBody>
      </p:sp>
    </p:spTree>
    <p:extLst>
      <p:ext uri="{BB962C8B-B14F-4D97-AF65-F5344CB8AC3E}">
        <p14:creationId xmlns:p14="http://schemas.microsoft.com/office/powerpoint/2010/main" val="10144043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ytuł i zawartość">
    <p:spTree>
      <p:nvGrpSpPr>
        <p:cNvPr id="1" name=""/>
        <p:cNvGrpSpPr/>
        <p:nvPr/>
      </p:nvGrpSpPr>
      <p:grpSpPr>
        <a:xfrm>
          <a:off x="0" y="0"/>
          <a:ext cx="0" cy="0"/>
          <a:chOff x="0" y="0"/>
          <a:chExt cx="0" cy="0"/>
        </a:xfrm>
      </p:grpSpPr>
      <p:sp>
        <p:nvSpPr>
          <p:cNvPr id="8" name="Tytuł 7"/>
          <p:cNvSpPr>
            <a:spLocks noGrp="1"/>
          </p:cNvSpPr>
          <p:nvPr>
            <p:ph type="title"/>
          </p:nvPr>
        </p:nvSpPr>
        <p:spPr>
          <a:xfrm>
            <a:off x="1318792" y="874148"/>
            <a:ext cx="16129792" cy="1282973"/>
          </a:xfrm>
        </p:spPr>
        <p:txBody>
          <a:bodyPr/>
          <a:lstStyle/>
          <a:p>
            <a:r>
              <a:rPr lang="pl-PL" dirty="0" smtClean="0"/>
              <a:t>Kliknij, aby edytować styl</a:t>
            </a:r>
            <a:endParaRPr lang="en-US" dirty="0"/>
          </a:p>
        </p:txBody>
      </p:sp>
      <p:sp>
        <p:nvSpPr>
          <p:cNvPr id="6" name="AutoShape 1"/>
          <p:cNvSpPr>
            <a:spLocks/>
          </p:cNvSpPr>
          <p:nvPr userDrawn="1"/>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935712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635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smtClean="0"/>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70231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37915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66106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289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2295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8740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smtClean="0"/>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1379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4/7/2014</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68677846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23" r:id="rId13"/>
    <p:sldLayoutId id="2147483716" r:id="rId14"/>
    <p:sldLayoutId id="2147483721" r:id="rId15"/>
    <p:sldLayoutId id="2147483722" r:id="rId1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AutoShape 5"/>
          <p:cNvSpPr>
            <a:spLocks/>
          </p:cNvSpPr>
          <p:nvPr/>
        </p:nvSpPr>
        <p:spPr bwMode="auto">
          <a:xfrm>
            <a:off x="-157025"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1686" name="AutoShape 6"/>
          <p:cNvSpPr>
            <a:spLocks/>
          </p:cNvSpPr>
          <p:nvPr/>
        </p:nvSpPr>
        <p:spPr bwMode="auto">
          <a:xfrm>
            <a:off x="9336485" y="11976100"/>
            <a:ext cx="5711031"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Mike Young </a:t>
            </a:r>
            <a:r>
              <a:rPr lang="en-US" sz="4400" b="1" dirty="0">
                <a:solidFill>
                  <a:srgbClr val="4D4D4D"/>
                </a:solidFill>
                <a:latin typeface="Aleo" panose="020F0502020204030203" pitchFamily="34" charset="0"/>
                <a:ea typeface="Aleo Regular" charset="0"/>
                <a:cs typeface="Aleo Regular" charset="0"/>
                <a:sym typeface="Aleo Regular" charset="0"/>
              </a:rPr>
              <a:t>| </a:t>
            </a:r>
            <a:r>
              <a:rPr lang="en-US" sz="4400" b="1" dirty="0" smtClean="0">
                <a:solidFill>
                  <a:srgbClr val="4D4D4D"/>
                </a:solidFill>
                <a:latin typeface="Aleo" panose="020F0502020204030203" pitchFamily="34" charset="0"/>
                <a:ea typeface="Aleo Regular" charset="0"/>
                <a:cs typeface="Aleo Regular" charset="0"/>
                <a:sym typeface="Aleo Regular" charset="0"/>
              </a:rPr>
              <a:t>CEO </a:t>
            </a:r>
            <a:r>
              <a:rPr lang="en-US" sz="4400" b="1" dirty="0" err="1" smtClean="0">
                <a:solidFill>
                  <a:srgbClr val="4D4D4D"/>
                </a:solidFill>
                <a:latin typeface="Aleo" panose="020F0502020204030203" pitchFamily="34" charset="0"/>
                <a:ea typeface="Aleo Regular" charset="0"/>
                <a:cs typeface="Aleo Regular" charset="0"/>
                <a:sym typeface="Aleo Regular" charset="0"/>
              </a:rPr>
              <a:t>DevLab</a:t>
            </a:r>
            <a:endParaRPr lang="en-US" dirty="0"/>
          </a:p>
        </p:txBody>
      </p:sp>
      <p:sp>
        <p:nvSpPr>
          <p:cNvPr id="71687" name="AutoShape 7"/>
          <p:cNvSpPr>
            <a:spLocks/>
          </p:cNvSpPr>
          <p:nvPr/>
        </p:nvSpPr>
        <p:spPr bwMode="auto">
          <a:xfrm>
            <a:off x="7827963" y="10331450"/>
            <a:ext cx="8728075"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b="1" dirty="0" err="1" smtClean="0">
                <a:solidFill>
                  <a:srgbClr val="4D4D4D"/>
                </a:solidFill>
                <a:latin typeface="Aleo" panose="020F0502020204030203" pitchFamily="34" charset="0"/>
                <a:ea typeface="Aleo Regular" charset="0"/>
                <a:cs typeface="Aleo Regular" charset="0"/>
                <a:sym typeface="Aleo Regular" charset="0"/>
              </a:rPr>
              <a:t>CityDog</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3676" y="1192550"/>
            <a:ext cx="7607448" cy="7598305"/>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AutoShape 4"/>
          <p:cNvSpPr>
            <a:spLocks/>
          </p:cNvSpPr>
          <p:nvPr/>
        </p:nvSpPr>
        <p:spPr bwMode="auto">
          <a:xfrm>
            <a:off x="8077200" y="3251200"/>
            <a:ext cx="8229600" cy="8229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1" name="AutoShape 27"/>
          <p:cNvSpPr>
            <a:spLocks/>
          </p:cNvSpPr>
          <p:nvPr/>
        </p:nvSpPr>
        <p:spPr bwMode="auto">
          <a:xfrm>
            <a:off x="10553700" y="4640263"/>
            <a:ext cx="5740400" cy="67945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600"/>
                </a:lnTo>
                <a:cubicBezTo>
                  <a:pt x="7589" y="21600"/>
                  <a:pt x="12061" y="21064"/>
                  <a:pt x="15372" y="17908"/>
                </a:cubicBezTo>
                <a:cubicBezTo>
                  <a:pt x="15372" y="17908"/>
                  <a:pt x="21599"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sp>
        <p:nvSpPr>
          <p:cNvPr id="93189" name="AutoShape 5"/>
          <p:cNvSpPr>
            <a:spLocks/>
          </p:cNvSpPr>
          <p:nvPr/>
        </p:nvSpPr>
        <p:spPr bwMode="auto">
          <a:xfrm>
            <a:off x="1273176" y="844550"/>
            <a:ext cx="10410824"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Marketing </a:t>
            </a:r>
            <a:r>
              <a:rPr lang="en-US" sz="9200" b="1" dirty="0">
                <a:solidFill>
                  <a:srgbClr val="4D4D4D"/>
                </a:solidFill>
                <a:latin typeface="Aleo" panose="020F0502020204030203" pitchFamily="34" charset="0"/>
                <a:ea typeface="Aleo Regular" charset="0"/>
                <a:cs typeface="Aleo Regular" charset="0"/>
                <a:sym typeface="Aleo Regular" charset="0"/>
              </a:rPr>
              <a:t>strategy</a:t>
            </a:r>
            <a:endParaRPr lang="en-US" dirty="0"/>
          </a:p>
        </p:txBody>
      </p:sp>
      <p:graphicFrame>
        <p:nvGraphicFramePr>
          <p:cNvPr id="44" name="Chart 45"/>
          <p:cNvGraphicFramePr/>
          <p:nvPr>
            <p:extLst>
              <p:ext uri="{D42A27DB-BD31-4B8C-83A1-F6EECF244321}">
                <p14:modId xmlns:p14="http://schemas.microsoft.com/office/powerpoint/2010/main" val="637181506"/>
              </p:ext>
            </p:extLst>
          </p:nvPr>
        </p:nvGraphicFramePr>
        <p:xfrm>
          <a:off x="7468273" y="4051154"/>
          <a:ext cx="9650288" cy="6734023"/>
        </p:xfrm>
        <a:graphic>
          <a:graphicData uri="http://schemas.openxmlformats.org/drawingml/2006/chart">
            <c:chart xmlns:c="http://schemas.openxmlformats.org/drawingml/2006/chart" xmlns:r="http://schemas.openxmlformats.org/officeDocument/2006/relationships" r:id="rId3"/>
          </a:graphicData>
        </a:graphic>
      </p:graphicFrame>
      <p:sp>
        <p:nvSpPr>
          <p:cNvPr id="93214" name="AutoShape 30"/>
          <p:cNvSpPr>
            <a:spLocks/>
          </p:cNvSpPr>
          <p:nvPr/>
        </p:nvSpPr>
        <p:spPr bwMode="auto">
          <a:xfrm>
            <a:off x="10805632" y="9074304"/>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20</a:t>
            </a:r>
            <a:r>
              <a:rPr lang="en-US" sz="3900" b="1" dirty="0" smtClean="0">
                <a:solidFill>
                  <a:srgbClr val="FFFFFF"/>
                </a:solidFill>
                <a:latin typeface="Aleo" panose="020F0502020204030203" pitchFamily="34" charset="0"/>
                <a:ea typeface="Aleo Regular" charset="0"/>
                <a:cs typeface="Aleo Regular" charset="0"/>
                <a:sym typeface="Aleo Regular" charset="0"/>
              </a:rPr>
              <a:t>%</a:t>
            </a:r>
            <a:endParaRPr lang="en-US" dirty="0"/>
          </a:p>
        </p:txBody>
      </p:sp>
      <p:sp>
        <p:nvSpPr>
          <p:cNvPr id="93215" name="AutoShape 31"/>
          <p:cNvSpPr>
            <a:spLocks/>
          </p:cNvSpPr>
          <p:nvPr/>
        </p:nvSpPr>
        <p:spPr bwMode="auto">
          <a:xfrm>
            <a:off x="9940189" y="5681494"/>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40%</a:t>
            </a:r>
            <a:endParaRPr lang="en-US" dirty="0"/>
          </a:p>
        </p:txBody>
      </p:sp>
      <p:sp>
        <p:nvSpPr>
          <p:cNvPr id="93216" name="AutoShape 32"/>
          <p:cNvSpPr>
            <a:spLocks/>
          </p:cNvSpPr>
          <p:nvPr/>
        </p:nvSpPr>
        <p:spPr bwMode="auto">
          <a:xfrm>
            <a:off x="13465176" y="644195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10%</a:t>
            </a:r>
            <a:endParaRPr lang="en-US" dirty="0"/>
          </a:p>
        </p:txBody>
      </p:sp>
      <p:sp>
        <p:nvSpPr>
          <p:cNvPr id="93217" name="AutoShape 33"/>
          <p:cNvSpPr>
            <a:spLocks/>
          </p:cNvSpPr>
          <p:nvPr/>
        </p:nvSpPr>
        <p:spPr bwMode="auto">
          <a:xfrm>
            <a:off x="13114962" y="8343115"/>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2</a:t>
            </a:r>
            <a:r>
              <a:rPr lang="en-US" sz="3900" b="1" dirty="0" smtClean="0">
                <a:solidFill>
                  <a:srgbClr val="FFFFFF"/>
                </a:solidFill>
                <a:latin typeface="Aleo" panose="020F0502020204030203" pitchFamily="34" charset="0"/>
                <a:ea typeface="Aleo Regular" charset="0"/>
                <a:cs typeface="Aleo Regular" charset="0"/>
                <a:sym typeface="Aleo Regular" charset="0"/>
              </a:rPr>
              <a:t>0</a:t>
            </a:r>
            <a:r>
              <a:rPr lang="en-US" sz="3900" b="1" dirty="0">
                <a:solidFill>
                  <a:srgbClr val="FFFFFF"/>
                </a:solidFill>
                <a:latin typeface="Aleo" panose="020F0502020204030203" pitchFamily="34" charset="0"/>
                <a:ea typeface="Aleo Regular" charset="0"/>
                <a:cs typeface="Aleo Regular" charset="0"/>
                <a:sym typeface="Aleo Regular" charset="0"/>
              </a:rPr>
              <a:t>%</a:t>
            </a:r>
            <a:endParaRPr lang="en-US" dirty="0"/>
          </a:p>
        </p:txBody>
      </p:sp>
      <p:sp>
        <p:nvSpPr>
          <p:cNvPr id="93218" name="AutoShape 34"/>
          <p:cNvSpPr>
            <a:spLocks/>
          </p:cNvSpPr>
          <p:nvPr/>
        </p:nvSpPr>
        <p:spPr bwMode="auto">
          <a:xfrm>
            <a:off x="11168063" y="6259513"/>
            <a:ext cx="2095500" cy="2095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1" name="AutoShape 7"/>
          <p:cNvSpPr>
            <a:spLocks/>
          </p:cNvSpPr>
          <p:nvPr/>
        </p:nvSpPr>
        <p:spPr bwMode="auto">
          <a:xfrm>
            <a:off x="17360748" y="11557730"/>
            <a:ext cx="255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ECA433"/>
                </a:solidFill>
                <a:latin typeface="Aleo" panose="020F0502020204030203" pitchFamily="34" charset="0"/>
                <a:ea typeface="Aleo Regular" charset="0"/>
                <a:cs typeface="Aleo Regular" charset="0"/>
                <a:sym typeface="Aleo Regular" charset="0"/>
              </a:rPr>
              <a:t>Referrals</a:t>
            </a:r>
            <a:endParaRPr lang="en-US" dirty="0"/>
          </a:p>
        </p:txBody>
      </p:sp>
      <p:sp>
        <p:nvSpPr>
          <p:cNvPr id="93223" name="Line 39"/>
          <p:cNvSpPr>
            <a:spLocks noChangeShapeType="1"/>
          </p:cNvSpPr>
          <p:nvPr/>
        </p:nvSpPr>
        <p:spPr bwMode="auto">
          <a:xfrm flipH="1" flipV="1">
            <a:off x="14791362" y="9256890"/>
            <a:ext cx="3058959" cy="987055"/>
          </a:xfrm>
          <a:prstGeom prst="line">
            <a:avLst/>
          </a:prstGeom>
          <a:noFill/>
          <a:ln w="38100" cap="flat" cmpd="sng">
            <a:solidFill>
              <a:srgbClr val="D87F29"/>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95" name="AutoShape 11"/>
          <p:cNvSpPr>
            <a:spLocks/>
          </p:cNvSpPr>
          <p:nvPr/>
        </p:nvSpPr>
        <p:spPr bwMode="auto">
          <a:xfrm>
            <a:off x="15793093" y="12139493"/>
            <a:ext cx="58547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In-app advertising of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in referral partner </a:t>
            </a: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apps.</a:t>
            </a:r>
            <a:endParaRPr lang="en-US" dirty="0"/>
          </a:p>
        </p:txBody>
      </p:sp>
      <p:sp>
        <p:nvSpPr>
          <p:cNvPr id="93201" name="AutoShape 17"/>
          <p:cNvSpPr>
            <a:spLocks/>
          </p:cNvSpPr>
          <p:nvPr/>
        </p:nvSpPr>
        <p:spPr bwMode="auto">
          <a:xfrm>
            <a:off x="17746511" y="965114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2" name="AutoShape 18"/>
          <p:cNvSpPr>
            <a:spLocks/>
          </p:cNvSpPr>
          <p:nvPr/>
        </p:nvSpPr>
        <p:spPr bwMode="auto">
          <a:xfrm>
            <a:off x="18464061" y="1009564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3" name="AutoShape 19"/>
          <p:cNvSpPr>
            <a:spLocks/>
          </p:cNvSpPr>
          <p:nvPr/>
        </p:nvSpPr>
        <p:spPr bwMode="auto">
          <a:xfrm>
            <a:off x="18064011" y="998134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9" name="AutoShape 35"/>
          <p:cNvSpPr>
            <a:spLocks/>
          </p:cNvSpPr>
          <p:nvPr/>
        </p:nvSpPr>
        <p:spPr bwMode="auto">
          <a:xfrm>
            <a:off x="14600863" y="9112107"/>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87F2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D87F29"/>
              </a:solidFill>
              <a:effectLst>
                <a:outerShdw blurRad="38100" dist="38100" dir="2700000" algn="tl">
                  <a:srgbClr val="C0C0C0"/>
                </a:outerShdw>
              </a:effectLst>
            </a:endParaRPr>
          </a:p>
        </p:txBody>
      </p:sp>
      <p:sp>
        <p:nvSpPr>
          <p:cNvPr id="93190" name="AutoShape 6"/>
          <p:cNvSpPr>
            <a:spLocks/>
          </p:cNvSpPr>
          <p:nvPr/>
        </p:nvSpPr>
        <p:spPr bwMode="auto">
          <a:xfrm>
            <a:off x="17352811" y="7812739"/>
            <a:ext cx="5854700" cy="139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Traditional printed media distributed at partner cafes, restaurants and events.</a:t>
            </a:r>
            <a:endParaRPr lang="en-US" dirty="0"/>
          </a:p>
        </p:txBody>
      </p:sp>
      <p:sp>
        <p:nvSpPr>
          <p:cNvPr id="93194" name="AutoShape 10"/>
          <p:cNvSpPr>
            <a:spLocks/>
          </p:cNvSpPr>
          <p:nvPr/>
        </p:nvSpPr>
        <p:spPr bwMode="auto">
          <a:xfrm>
            <a:off x="18064011" y="703169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5596F"/>
                </a:solidFill>
                <a:latin typeface="Aleo" panose="020F0502020204030203" pitchFamily="34" charset="0"/>
                <a:ea typeface="Aleo Regular" charset="0"/>
                <a:cs typeface="Aleo Regular" charset="0"/>
                <a:sym typeface="Aleo Regular" charset="0"/>
              </a:rPr>
              <a:t>Printed Media</a:t>
            </a:r>
            <a:endParaRPr lang="en-US" dirty="0"/>
          </a:p>
        </p:txBody>
      </p:sp>
      <p:sp>
        <p:nvSpPr>
          <p:cNvPr id="93198" name="AutoShape 14"/>
          <p:cNvSpPr>
            <a:spLocks/>
          </p:cNvSpPr>
          <p:nvPr/>
        </p:nvSpPr>
        <p:spPr bwMode="auto">
          <a:xfrm>
            <a:off x="19408624" y="517590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9" name="AutoShape 15"/>
          <p:cNvSpPr>
            <a:spLocks/>
          </p:cNvSpPr>
          <p:nvPr/>
        </p:nvSpPr>
        <p:spPr bwMode="auto">
          <a:xfrm>
            <a:off x="20134111" y="562199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0" name="AutoShape 16"/>
          <p:cNvSpPr>
            <a:spLocks/>
          </p:cNvSpPr>
          <p:nvPr/>
        </p:nvSpPr>
        <p:spPr bwMode="auto">
          <a:xfrm>
            <a:off x="19738824" y="550610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21" name="AutoShape 37"/>
          <p:cNvSpPr>
            <a:spLocks/>
          </p:cNvSpPr>
          <p:nvPr/>
        </p:nvSpPr>
        <p:spPr bwMode="auto">
          <a:xfrm>
            <a:off x="15099978" y="6505433"/>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24313C"/>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23313C"/>
              </a:solidFill>
              <a:effectLst>
                <a:outerShdw blurRad="38100" dist="38100" dir="2700000" algn="tl">
                  <a:srgbClr val="C0C0C0"/>
                </a:outerShdw>
              </a:effectLst>
            </a:endParaRPr>
          </a:p>
        </p:txBody>
      </p:sp>
      <p:sp>
        <p:nvSpPr>
          <p:cNvPr id="93225" name="Line 41"/>
          <p:cNvSpPr>
            <a:spLocks noChangeShapeType="1"/>
          </p:cNvSpPr>
          <p:nvPr/>
        </p:nvSpPr>
        <p:spPr bwMode="auto">
          <a:xfrm flipH="1">
            <a:off x="15296186" y="6080001"/>
            <a:ext cx="4125136" cy="495883"/>
          </a:xfrm>
          <a:prstGeom prst="line">
            <a:avLst/>
          </a:prstGeom>
          <a:noFill/>
          <a:ln w="38100" cap="flat" cmpd="sng">
            <a:solidFill>
              <a:srgbClr val="23313C"/>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85" name="AutoShape 1"/>
          <p:cNvSpPr>
            <a:spLocks/>
          </p:cNvSpPr>
          <p:nvPr/>
        </p:nvSpPr>
        <p:spPr bwMode="auto">
          <a:xfrm>
            <a:off x="4237311" y="3597108"/>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86" name="AutoShape 2"/>
          <p:cNvSpPr>
            <a:spLocks/>
          </p:cNvSpPr>
          <p:nvPr/>
        </p:nvSpPr>
        <p:spPr bwMode="auto">
          <a:xfrm>
            <a:off x="4937398" y="4055895"/>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63325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187" name="AutoShape 3"/>
          <p:cNvSpPr>
            <a:spLocks/>
          </p:cNvSpPr>
          <p:nvPr/>
        </p:nvSpPr>
        <p:spPr bwMode="auto">
          <a:xfrm>
            <a:off x="4554811" y="3940008"/>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3" name="AutoShape 9"/>
          <p:cNvSpPr>
            <a:spLocks/>
          </p:cNvSpPr>
          <p:nvPr/>
        </p:nvSpPr>
        <p:spPr bwMode="auto">
          <a:xfrm>
            <a:off x="2879998" y="5567195"/>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915478"/>
                </a:solidFill>
                <a:latin typeface="Aleo" panose="020F0502020204030203" pitchFamily="34" charset="0"/>
                <a:ea typeface="Aleo Regular" charset="0"/>
                <a:cs typeface="Aleo Regular" charset="0"/>
                <a:sym typeface="Aleo Regular" charset="0"/>
              </a:rPr>
              <a:t>Reviews</a:t>
            </a:r>
            <a:endParaRPr lang="en-US" dirty="0"/>
          </a:p>
        </p:txBody>
      </p:sp>
      <p:sp>
        <p:nvSpPr>
          <p:cNvPr id="93209" name="AutoShape 25"/>
          <p:cNvSpPr>
            <a:spLocks/>
          </p:cNvSpPr>
          <p:nvPr/>
        </p:nvSpPr>
        <p:spPr bwMode="auto">
          <a:xfrm>
            <a:off x="18382304" y="10109763"/>
            <a:ext cx="457200" cy="85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77" y="18021"/>
                </a:moveTo>
                <a:lnTo>
                  <a:pt x="2422" y="18021"/>
                </a:lnTo>
                <a:lnTo>
                  <a:pt x="2422" y="3578"/>
                </a:lnTo>
                <a:lnTo>
                  <a:pt x="19177" y="3578"/>
                </a:lnTo>
                <a:cubicBezTo>
                  <a:pt x="19177" y="3578"/>
                  <a:pt x="19177" y="18021"/>
                  <a:pt x="19177" y="18021"/>
                </a:cubicBezTo>
                <a:close/>
                <a:moveTo>
                  <a:pt x="10896" y="20606"/>
                </a:moveTo>
                <a:cubicBezTo>
                  <a:pt x="10043" y="20606"/>
                  <a:pt x="9351" y="20231"/>
                  <a:pt x="9351" y="19768"/>
                </a:cubicBezTo>
                <a:cubicBezTo>
                  <a:pt x="9351" y="19304"/>
                  <a:pt x="10043" y="18929"/>
                  <a:pt x="10896" y="18929"/>
                </a:cubicBezTo>
                <a:cubicBezTo>
                  <a:pt x="11750" y="18929"/>
                  <a:pt x="12441" y="19304"/>
                  <a:pt x="12441" y="19768"/>
                </a:cubicBezTo>
                <a:cubicBezTo>
                  <a:pt x="12441" y="20231"/>
                  <a:pt x="11750" y="20606"/>
                  <a:pt x="10896" y="20606"/>
                </a:cubicBezTo>
                <a:close/>
                <a:moveTo>
                  <a:pt x="9109" y="1584"/>
                </a:moveTo>
                <a:lnTo>
                  <a:pt x="12682" y="1584"/>
                </a:lnTo>
                <a:cubicBezTo>
                  <a:pt x="12896" y="1584"/>
                  <a:pt x="13069" y="1678"/>
                  <a:pt x="13069" y="1794"/>
                </a:cubicBezTo>
                <a:cubicBezTo>
                  <a:pt x="13069" y="1910"/>
                  <a:pt x="12896" y="2003"/>
                  <a:pt x="12682" y="2003"/>
                </a:cubicBezTo>
                <a:lnTo>
                  <a:pt x="9109" y="2003"/>
                </a:lnTo>
                <a:cubicBezTo>
                  <a:pt x="8896" y="2003"/>
                  <a:pt x="8723" y="1910"/>
                  <a:pt x="8723" y="1794"/>
                </a:cubicBezTo>
                <a:cubicBezTo>
                  <a:pt x="8723" y="1678"/>
                  <a:pt x="8896" y="1584"/>
                  <a:pt x="9109" y="1584"/>
                </a:cubicBezTo>
                <a:close/>
                <a:moveTo>
                  <a:pt x="18413" y="0"/>
                </a:moveTo>
                <a:lnTo>
                  <a:pt x="3186" y="0"/>
                </a:lnTo>
                <a:cubicBezTo>
                  <a:pt x="1426" y="0"/>
                  <a:pt x="0" y="774"/>
                  <a:pt x="0" y="1730"/>
                </a:cubicBezTo>
                <a:lnTo>
                  <a:pt x="0" y="19869"/>
                </a:lnTo>
                <a:cubicBezTo>
                  <a:pt x="0" y="20825"/>
                  <a:pt x="1426" y="21600"/>
                  <a:pt x="3186" y="21600"/>
                </a:cubicBezTo>
                <a:lnTo>
                  <a:pt x="18413" y="21600"/>
                </a:lnTo>
                <a:cubicBezTo>
                  <a:pt x="20173" y="21600"/>
                  <a:pt x="21600" y="20825"/>
                  <a:pt x="21600" y="19869"/>
                </a:cubicBezTo>
                <a:lnTo>
                  <a:pt x="21600" y="1730"/>
                </a:lnTo>
                <a:cubicBezTo>
                  <a:pt x="21600" y="774"/>
                  <a:pt x="20173" y="0"/>
                  <a:pt x="1841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3197" name="AutoShape 13"/>
          <p:cNvSpPr>
            <a:spLocks/>
          </p:cNvSpPr>
          <p:nvPr/>
        </p:nvSpPr>
        <p:spPr bwMode="auto">
          <a:xfrm>
            <a:off x="2511698" y="6284745"/>
            <a:ext cx="5143500" cy="151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User and professional reviews are key to </a:t>
            </a: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getting noticed for any app.</a:t>
            </a:r>
            <a:endParaRPr lang="en-US" dirty="0"/>
          </a:p>
        </p:txBody>
      </p:sp>
      <p:sp>
        <p:nvSpPr>
          <p:cNvPr id="93224" name="AutoShape 40"/>
          <p:cNvSpPr>
            <a:spLocks/>
          </p:cNvSpPr>
          <p:nvPr/>
        </p:nvSpPr>
        <p:spPr bwMode="auto">
          <a:xfrm>
            <a:off x="9778310" y="5632934"/>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3226" name="Line 42"/>
          <p:cNvSpPr>
            <a:spLocks noChangeShapeType="1"/>
          </p:cNvSpPr>
          <p:nvPr/>
        </p:nvSpPr>
        <p:spPr bwMode="auto">
          <a:xfrm flipH="1" flipV="1">
            <a:off x="5945460" y="4584955"/>
            <a:ext cx="3833540" cy="1096539"/>
          </a:xfrm>
          <a:prstGeom prst="line">
            <a:avLst/>
          </a:prstGeom>
          <a:noFill/>
          <a:ln w="38100" cap="flat" cmpd="sng">
            <a:solidFill>
              <a:srgbClr val="79366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92" name="AutoShape 8"/>
          <p:cNvSpPr>
            <a:spLocks/>
          </p:cNvSpPr>
          <p:nvPr/>
        </p:nvSpPr>
        <p:spPr bwMode="auto">
          <a:xfrm>
            <a:off x="2846018" y="10989893"/>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64C6C0"/>
                </a:solidFill>
                <a:latin typeface="Aleo" panose="020F0502020204030203" pitchFamily="34" charset="0"/>
                <a:ea typeface="Aleo Regular" charset="0"/>
                <a:cs typeface="Aleo Regular" charset="0"/>
                <a:sym typeface="Aleo Regular" charset="0"/>
              </a:rPr>
              <a:t>Social Media</a:t>
            </a:r>
            <a:endParaRPr lang="en-US" dirty="0"/>
          </a:p>
        </p:txBody>
      </p:sp>
      <p:sp>
        <p:nvSpPr>
          <p:cNvPr id="93196" name="AutoShape 12"/>
          <p:cNvSpPr>
            <a:spLocks/>
          </p:cNvSpPr>
          <p:nvPr/>
        </p:nvSpPr>
        <p:spPr bwMode="auto">
          <a:xfrm>
            <a:off x="2452318" y="11739193"/>
            <a:ext cx="5143500" cy="1443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Auto-posting of  user activity to Facebook, Twitter and other social media hubs.</a:t>
            </a:r>
            <a:endParaRPr lang="en-US" dirty="0"/>
          </a:p>
        </p:txBody>
      </p:sp>
      <p:sp>
        <p:nvSpPr>
          <p:cNvPr id="93204" name="AutoShape 20"/>
          <p:cNvSpPr>
            <a:spLocks/>
          </p:cNvSpPr>
          <p:nvPr/>
        </p:nvSpPr>
        <p:spPr bwMode="auto">
          <a:xfrm>
            <a:off x="4127131" y="8905506"/>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5" name="AutoShape 21"/>
          <p:cNvSpPr>
            <a:spLocks/>
          </p:cNvSpPr>
          <p:nvPr/>
        </p:nvSpPr>
        <p:spPr bwMode="auto">
          <a:xfrm>
            <a:off x="4852618" y="9351593"/>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6" name="AutoShape 22"/>
          <p:cNvSpPr>
            <a:spLocks/>
          </p:cNvSpPr>
          <p:nvPr/>
        </p:nvSpPr>
        <p:spPr bwMode="auto">
          <a:xfrm>
            <a:off x="4457331" y="9235706"/>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20" name="AutoShape 36"/>
          <p:cNvSpPr>
            <a:spLocks/>
          </p:cNvSpPr>
          <p:nvPr/>
        </p:nvSpPr>
        <p:spPr bwMode="auto">
          <a:xfrm>
            <a:off x="10977563" y="10071585"/>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65BEB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5BEB4"/>
              </a:solidFill>
              <a:effectLst>
                <a:outerShdw blurRad="38100" dist="38100" dir="2700000" algn="tl">
                  <a:srgbClr val="C0C0C0"/>
                </a:outerShdw>
              </a:effectLst>
            </a:endParaRPr>
          </a:p>
        </p:txBody>
      </p:sp>
      <p:sp>
        <p:nvSpPr>
          <p:cNvPr id="93222" name="Line 38"/>
          <p:cNvSpPr>
            <a:spLocks noChangeShapeType="1"/>
          </p:cNvSpPr>
          <p:nvPr/>
        </p:nvSpPr>
        <p:spPr bwMode="auto">
          <a:xfrm flipH="1" flipV="1">
            <a:off x="5855581" y="9786766"/>
            <a:ext cx="5121980" cy="379275"/>
          </a:xfrm>
          <a:prstGeom prst="line">
            <a:avLst/>
          </a:prstGeom>
          <a:noFill/>
          <a:ln w="38100" cap="flat" cmpd="sng">
            <a:solidFill>
              <a:srgbClr val="65BEB4"/>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5" name="AutoShape 3"/>
          <p:cNvSpPr>
            <a:spLocks/>
          </p:cNvSpPr>
          <p:nvPr/>
        </p:nvSpPr>
        <p:spPr bwMode="auto">
          <a:xfrm>
            <a:off x="4820539" y="9416965"/>
            <a:ext cx="354670" cy="682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48" name="AutoShape 32"/>
          <p:cNvSpPr>
            <a:spLocks/>
          </p:cNvSpPr>
          <p:nvPr/>
        </p:nvSpPr>
        <p:spPr bwMode="auto">
          <a:xfrm>
            <a:off x="12768064" y="5336839"/>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10%</a:t>
            </a:r>
            <a:endParaRPr lang="en-US" dirty="0"/>
          </a:p>
        </p:txBody>
      </p:sp>
      <p:sp>
        <p:nvSpPr>
          <p:cNvPr id="50" name="AutoShape 6"/>
          <p:cNvSpPr>
            <a:spLocks/>
          </p:cNvSpPr>
          <p:nvPr/>
        </p:nvSpPr>
        <p:spPr bwMode="auto">
          <a:xfrm>
            <a:off x="15266292" y="3451726"/>
            <a:ext cx="5854700" cy="139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Distributed through industry events, dog groups and dog parks.</a:t>
            </a:r>
            <a:endParaRPr lang="en-US" dirty="0"/>
          </a:p>
        </p:txBody>
      </p:sp>
      <p:sp>
        <p:nvSpPr>
          <p:cNvPr id="58" name="Line 41"/>
          <p:cNvSpPr>
            <a:spLocks noChangeShapeType="1"/>
          </p:cNvSpPr>
          <p:nvPr/>
        </p:nvSpPr>
        <p:spPr bwMode="auto">
          <a:xfrm flipH="1">
            <a:off x="14110070" y="2214871"/>
            <a:ext cx="2402410" cy="2626011"/>
          </a:xfrm>
          <a:prstGeom prst="line">
            <a:avLst/>
          </a:prstGeom>
          <a:noFill/>
          <a:ln w="38100" cap="flat" cmpd="sng">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51" name="AutoShape 10"/>
          <p:cNvSpPr>
            <a:spLocks/>
          </p:cNvSpPr>
          <p:nvPr/>
        </p:nvSpPr>
        <p:spPr bwMode="auto">
          <a:xfrm>
            <a:off x="15994403" y="261457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chemeClr val="bg1">
                    <a:lumMod val="50000"/>
                  </a:schemeClr>
                </a:solidFill>
                <a:latin typeface="Aleo" panose="020F0502020204030203" pitchFamily="34" charset="0"/>
                <a:ea typeface="Aleo Regular" charset="0"/>
                <a:cs typeface="Aleo Regular" charset="0"/>
                <a:sym typeface="Aleo Regular" charset="0"/>
              </a:rPr>
              <a:t>Merchandise</a:t>
            </a:r>
            <a:endParaRPr lang="en-US" dirty="0">
              <a:solidFill>
                <a:schemeClr val="bg1">
                  <a:lumMod val="50000"/>
                </a:schemeClr>
              </a:solidFill>
            </a:endParaRPr>
          </a:p>
        </p:txBody>
      </p:sp>
      <p:sp>
        <p:nvSpPr>
          <p:cNvPr id="52" name="AutoShape 14"/>
          <p:cNvSpPr>
            <a:spLocks/>
          </p:cNvSpPr>
          <p:nvPr/>
        </p:nvSpPr>
        <p:spPr bwMode="auto">
          <a:xfrm>
            <a:off x="16229193" y="742486"/>
            <a:ext cx="1738622" cy="17779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50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53" name="AutoShape 15"/>
          <p:cNvSpPr>
            <a:spLocks/>
          </p:cNvSpPr>
          <p:nvPr/>
        </p:nvSpPr>
        <p:spPr bwMode="auto">
          <a:xfrm>
            <a:off x="16944528" y="1206979"/>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4D4D4D"/>
          </a:solidFill>
          <a:ln>
            <a:noFill/>
          </a:ln>
          <a:effectLst/>
          <a:extLst/>
        </p:spPr>
        <p:txBody>
          <a:bodyPr lIns="0" tIns="0" rIns="0" bIns="0" anchor="ctr"/>
          <a:lstStyle/>
          <a:p>
            <a:endParaRPr lang="en-US"/>
          </a:p>
        </p:txBody>
      </p:sp>
      <p:sp>
        <p:nvSpPr>
          <p:cNvPr id="54" name="AutoShape 16"/>
          <p:cNvSpPr>
            <a:spLocks/>
          </p:cNvSpPr>
          <p:nvPr/>
        </p:nvSpPr>
        <p:spPr bwMode="auto">
          <a:xfrm>
            <a:off x="16574164" y="1091092"/>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lumMod val="65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55" name="AutoShape 23"/>
          <p:cNvSpPr>
            <a:spLocks/>
          </p:cNvSpPr>
          <p:nvPr/>
        </p:nvSpPr>
        <p:spPr bwMode="auto">
          <a:xfrm>
            <a:off x="16753551" y="1816579"/>
            <a:ext cx="147638" cy="147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14785"/>
                </a:moveTo>
                <a:cubicBezTo>
                  <a:pt x="8601" y="14785"/>
                  <a:pt x="6816" y="13000"/>
                  <a:pt x="6816" y="10799"/>
                </a:cubicBezTo>
                <a:cubicBezTo>
                  <a:pt x="6816" y="8599"/>
                  <a:pt x="8601" y="6816"/>
                  <a:pt x="10799" y="6816"/>
                </a:cubicBezTo>
                <a:cubicBezTo>
                  <a:pt x="13000" y="6816"/>
                  <a:pt x="14785" y="8599"/>
                  <a:pt x="14785" y="10799"/>
                </a:cubicBezTo>
                <a:cubicBezTo>
                  <a:pt x="14785" y="13000"/>
                  <a:pt x="13000" y="14785"/>
                  <a:pt x="10799" y="14785"/>
                </a:cubicBezTo>
                <a:close/>
                <a:moveTo>
                  <a:pt x="10799" y="0"/>
                </a:moveTo>
                <a:cubicBezTo>
                  <a:pt x="4835" y="0"/>
                  <a:pt x="0" y="4835"/>
                  <a:pt x="0" y="10799"/>
                </a:cubicBezTo>
                <a:cubicBezTo>
                  <a:pt x="0" y="16766"/>
                  <a:pt x="4835" y="21599"/>
                  <a:pt x="10799" y="21599"/>
                </a:cubicBezTo>
                <a:cubicBezTo>
                  <a:pt x="16766" y="21599"/>
                  <a:pt x="21599" y="16766"/>
                  <a:pt x="21599" y="10799"/>
                </a:cubicBezTo>
                <a:cubicBezTo>
                  <a:pt x="21599" y="4835"/>
                  <a:pt x="16766" y="0"/>
                  <a:pt x="10799"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6" name="AutoShape 24"/>
          <p:cNvSpPr>
            <a:spLocks/>
          </p:cNvSpPr>
          <p:nvPr/>
        </p:nvSpPr>
        <p:spPr bwMode="auto">
          <a:xfrm>
            <a:off x="16702751" y="1410179"/>
            <a:ext cx="862013" cy="549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27" y="19765"/>
                </a:moveTo>
                <a:cubicBezTo>
                  <a:pt x="14950" y="19765"/>
                  <a:pt x="14644" y="19284"/>
                  <a:pt x="14644" y="18692"/>
                </a:cubicBezTo>
                <a:cubicBezTo>
                  <a:pt x="14644" y="18099"/>
                  <a:pt x="14950" y="17619"/>
                  <a:pt x="15327" y="17619"/>
                </a:cubicBezTo>
                <a:cubicBezTo>
                  <a:pt x="15705" y="17619"/>
                  <a:pt x="16011" y="18099"/>
                  <a:pt x="16011" y="18692"/>
                </a:cubicBezTo>
                <a:cubicBezTo>
                  <a:pt x="16011" y="19284"/>
                  <a:pt x="15705" y="19765"/>
                  <a:pt x="15327" y="19765"/>
                </a:cubicBezTo>
                <a:close/>
                <a:moveTo>
                  <a:pt x="6949" y="11911"/>
                </a:moveTo>
                <a:lnTo>
                  <a:pt x="3418" y="11911"/>
                </a:lnTo>
                <a:lnTo>
                  <a:pt x="3944" y="8491"/>
                </a:lnTo>
                <a:lnTo>
                  <a:pt x="6949" y="8491"/>
                </a:lnTo>
                <a:cubicBezTo>
                  <a:pt x="6949" y="8491"/>
                  <a:pt x="6949" y="11911"/>
                  <a:pt x="6949" y="11911"/>
                </a:cubicBezTo>
                <a:close/>
                <a:moveTo>
                  <a:pt x="4996" y="0"/>
                </a:moveTo>
                <a:lnTo>
                  <a:pt x="4996" y="6486"/>
                </a:lnTo>
                <a:lnTo>
                  <a:pt x="2892" y="6486"/>
                </a:lnTo>
                <a:lnTo>
                  <a:pt x="2216" y="11686"/>
                </a:lnTo>
                <a:lnTo>
                  <a:pt x="0" y="13380"/>
                </a:lnTo>
                <a:lnTo>
                  <a:pt x="0" y="18692"/>
                </a:lnTo>
                <a:lnTo>
                  <a:pt x="986" y="18692"/>
                </a:lnTo>
                <a:cubicBezTo>
                  <a:pt x="986" y="16787"/>
                  <a:pt x="1970" y="15242"/>
                  <a:pt x="3184" y="15242"/>
                </a:cubicBezTo>
                <a:cubicBezTo>
                  <a:pt x="4398" y="15242"/>
                  <a:pt x="5381" y="16787"/>
                  <a:pt x="5381" y="18692"/>
                </a:cubicBezTo>
                <a:lnTo>
                  <a:pt x="11044" y="18692"/>
                </a:lnTo>
                <a:lnTo>
                  <a:pt x="12434" y="16510"/>
                </a:lnTo>
                <a:lnTo>
                  <a:pt x="14104" y="16510"/>
                </a:lnTo>
                <a:cubicBezTo>
                  <a:pt x="13718" y="17043"/>
                  <a:pt x="13475" y="17823"/>
                  <a:pt x="13475" y="18692"/>
                </a:cubicBezTo>
                <a:cubicBezTo>
                  <a:pt x="13475" y="20298"/>
                  <a:pt x="14305" y="21599"/>
                  <a:pt x="15327" y="21599"/>
                </a:cubicBezTo>
                <a:cubicBezTo>
                  <a:pt x="16351" y="21599"/>
                  <a:pt x="17180" y="20298"/>
                  <a:pt x="17180" y="18692"/>
                </a:cubicBezTo>
                <a:cubicBezTo>
                  <a:pt x="17180" y="17823"/>
                  <a:pt x="16937" y="17043"/>
                  <a:pt x="16552" y="16510"/>
                </a:cubicBezTo>
                <a:lnTo>
                  <a:pt x="20510" y="16510"/>
                </a:lnTo>
                <a:lnTo>
                  <a:pt x="20510" y="15095"/>
                </a:lnTo>
                <a:lnTo>
                  <a:pt x="21599" y="15095"/>
                </a:lnTo>
                <a:lnTo>
                  <a:pt x="21599" y="0"/>
                </a:lnTo>
                <a:cubicBezTo>
                  <a:pt x="21599" y="0"/>
                  <a:pt x="4996" y="0"/>
                  <a:pt x="4996"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7" name="AutoShape 37"/>
          <p:cNvSpPr>
            <a:spLocks/>
          </p:cNvSpPr>
          <p:nvPr/>
        </p:nvSpPr>
        <p:spPr bwMode="auto">
          <a:xfrm>
            <a:off x="13919570" y="4829611"/>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solidFill>
          <a:ln w="50800" cap="flat" cmpd="sng">
            <a:solidFill>
              <a:schemeClr val="bg1">
                <a:lumMod val="50000"/>
              </a:scheme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23313C"/>
              </a:solidFill>
              <a:effectLst>
                <a:outerShdw blurRad="38100" dist="38100" dir="2700000" algn="tl">
                  <a:srgbClr val="C0C0C0"/>
                </a:outerShdw>
              </a:effectLst>
            </a:endParaRPr>
          </a:p>
        </p:txBody>
      </p:sp>
      <p:sp>
        <p:nvSpPr>
          <p:cNvPr id="65" name="AutoShape 44"/>
          <p:cNvSpPr>
            <a:spLocks/>
          </p:cNvSpPr>
          <p:nvPr/>
        </p:nvSpPr>
        <p:spPr bwMode="auto">
          <a:xfrm>
            <a:off x="19838806" y="5687664"/>
            <a:ext cx="734096" cy="7139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66" name="AutoShape 19"/>
          <p:cNvSpPr>
            <a:spLocks/>
          </p:cNvSpPr>
          <p:nvPr/>
        </p:nvSpPr>
        <p:spPr bwMode="auto">
          <a:xfrm>
            <a:off x="4777272" y="4131364"/>
            <a:ext cx="702051" cy="702051"/>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AutoShape 1"/>
          <p:cNvSpPr>
            <a:spLocks/>
          </p:cNvSpPr>
          <p:nvPr/>
        </p:nvSpPr>
        <p:spPr bwMode="auto">
          <a:xfrm>
            <a:off x="4329113" y="3198813"/>
            <a:ext cx="15927387" cy="726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496" y="21600"/>
                </a:moveTo>
                <a:lnTo>
                  <a:pt x="0" y="21600"/>
                </a:lnTo>
                <a:lnTo>
                  <a:pt x="0" y="10951"/>
                </a:lnTo>
                <a:lnTo>
                  <a:pt x="21599" y="10951"/>
                </a:lnTo>
                <a:lnTo>
                  <a:pt x="21599" y="0"/>
                </a:lnTo>
                <a:lnTo>
                  <a:pt x="206" y="0"/>
                </a:lnTo>
              </a:path>
            </a:pathLst>
          </a:custGeom>
          <a:noFill/>
          <a:ln w="63500" cap="flat" cmpd="sng">
            <a:solidFill>
              <a:srgbClr val="B9B9B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38" name="AutoShape 2"/>
          <p:cNvSpPr>
            <a:spLocks/>
          </p:cNvSpPr>
          <p:nvPr/>
        </p:nvSpPr>
        <p:spPr bwMode="auto">
          <a:xfrm>
            <a:off x="11542714" y="2530302"/>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39" name="AutoShape 3"/>
          <p:cNvSpPr>
            <a:spLocks/>
          </p:cNvSpPr>
          <p:nvPr/>
        </p:nvSpPr>
        <p:spPr bwMode="auto">
          <a:xfrm>
            <a:off x="12058651" y="2820814"/>
            <a:ext cx="1062038" cy="12938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0" name="AutoShape 4"/>
          <p:cNvSpPr>
            <a:spLocks/>
          </p:cNvSpPr>
          <p:nvPr/>
        </p:nvSpPr>
        <p:spPr bwMode="auto">
          <a:xfrm>
            <a:off x="11807826" y="2795414"/>
            <a:ext cx="1058863" cy="105886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1" name="AutoShape 5"/>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sym typeface="Aleo Regular" charset="0"/>
              </a:rPr>
              <a:t>Product delivery</a:t>
            </a:r>
            <a:endParaRPr lang="en-US" dirty="0"/>
          </a:p>
        </p:txBody>
      </p:sp>
      <p:sp>
        <p:nvSpPr>
          <p:cNvPr id="116742" name="AutoShape 6"/>
          <p:cNvSpPr>
            <a:spLocks/>
          </p:cNvSpPr>
          <p:nvPr/>
        </p:nvSpPr>
        <p:spPr bwMode="auto">
          <a:xfrm>
            <a:off x="16672521" y="6016074"/>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6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3" name="AutoShape 7"/>
          <p:cNvSpPr>
            <a:spLocks/>
          </p:cNvSpPr>
          <p:nvPr/>
        </p:nvSpPr>
        <p:spPr bwMode="auto">
          <a:xfrm>
            <a:off x="17182108" y="6309761"/>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2C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4" name="AutoShape 8"/>
          <p:cNvSpPr>
            <a:spLocks/>
          </p:cNvSpPr>
          <p:nvPr/>
        </p:nvSpPr>
        <p:spPr bwMode="auto">
          <a:xfrm>
            <a:off x="16928108" y="6284361"/>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6C8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5" name="AutoShape 9"/>
          <p:cNvSpPr>
            <a:spLocks/>
          </p:cNvSpPr>
          <p:nvPr/>
        </p:nvSpPr>
        <p:spPr bwMode="auto">
          <a:xfrm>
            <a:off x="6208713" y="60309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6" name="AutoShape 10"/>
          <p:cNvSpPr>
            <a:spLocks/>
          </p:cNvSpPr>
          <p:nvPr/>
        </p:nvSpPr>
        <p:spPr bwMode="auto">
          <a:xfrm>
            <a:off x="6718300" y="6324600"/>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7" name="AutoShape 11"/>
          <p:cNvSpPr>
            <a:spLocks/>
          </p:cNvSpPr>
          <p:nvPr/>
        </p:nvSpPr>
        <p:spPr bwMode="auto">
          <a:xfrm>
            <a:off x="6464300" y="62992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8" name="AutoShape 12"/>
          <p:cNvSpPr>
            <a:spLocks/>
          </p:cNvSpPr>
          <p:nvPr/>
        </p:nvSpPr>
        <p:spPr bwMode="auto">
          <a:xfrm>
            <a:off x="11441113" y="95742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9" name="AutoShape 13"/>
          <p:cNvSpPr>
            <a:spLocks/>
          </p:cNvSpPr>
          <p:nvPr/>
        </p:nvSpPr>
        <p:spPr bwMode="auto">
          <a:xfrm>
            <a:off x="11950700" y="9850438"/>
            <a:ext cx="1062038" cy="1293812"/>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50" name="AutoShape 14"/>
          <p:cNvSpPr>
            <a:spLocks/>
          </p:cNvSpPr>
          <p:nvPr/>
        </p:nvSpPr>
        <p:spPr bwMode="auto">
          <a:xfrm>
            <a:off x="11709400" y="98425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51" name="AutoShape 15"/>
          <p:cNvSpPr>
            <a:spLocks/>
          </p:cNvSpPr>
          <p:nvPr/>
        </p:nvSpPr>
        <p:spPr bwMode="auto">
          <a:xfrm>
            <a:off x="6909993" y="3035300"/>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2" name="AutoShape 16"/>
          <p:cNvSpPr>
            <a:spLocks/>
          </p:cNvSpPr>
          <p:nvPr/>
        </p:nvSpPr>
        <p:spPr bwMode="auto">
          <a:xfrm>
            <a:off x="4227513" y="30464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3" name="AutoShape 17"/>
          <p:cNvSpPr>
            <a:spLocks/>
          </p:cNvSpPr>
          <p:nvPr/>
        </p:nvSpPr>
        <p:spPr bwMode="auto">
          <a:xfrm>
            <a:off x="12146757" y="67040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4" name="AutoShape 18"/>
          <p:cNvSpPr>
            <a:spLocks/>
          </p:cNvSpPr>
          <p:nvPr/>
        </p:nvSpPr>
        <p:spPr bwMode="auto">
          <a:xfrm>
            <a:off x="17334061"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5" name="AutoShape 19"/>
          <p:cNvSpPr>
            <a:spLocks/>
          </p:cNvSpPr>
          <p:nvPr/>
        </p:nvSpPr>
        <p:spPr bwMode="auto">
          <a:xfrm>
            <a:off x="6843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6" name="AutoShape 20"/>
          <p:cNvSpPr>
            <a:spLocks/>
          </p:cNvSpPr>
          <p:nvPr/>
        </p:nvSpPr>
        <p:spPr bwMode="auto">
          <a:xfrm>
            <a:off x="20178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8" name="AutoShape 22"/>
          <p:cNvSpPr>
            <a:spLocks/>
          </p:cNvSpPr>
          <p:nvPr/>
        </p:nvSpPr>
        <p:spPr bwMode="auto">
          <a:xfrm>
            <a:off x="4568430" y="3443287"/>
            <a:ext cx="49657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5CBEB6"/>
                </a:solidFill>
                <a:latin typeface="Aleo" panose="020F0502020204030203" pitchFamily="34" charset="0"/>
                <a:ea typeface="Aleo Regular" charset="0"/>
                <a:cs typeface="Aleo Regular" charset="0"/>
                <a:sym typeface="Aleo Regular" charset="0"/>
              </a:rPr>
              <a:t>Idea</a:t>
            </a:r>
            <a:endParaRPr lang="en-US" dirty="0"/>
          </a:p>
        </p:txBody>
      </p:sp>
      <p:sp>
        <p:nvSpPr>
          <p:cNvPr id="116759" name="AutoShape 23"/>
          <p:cNvSpPr>
            <a:spLocks/>
          </p:cNvSpPr>
          <p:nvPr/>
        </p:nvSpPr>
        <p:spPr bwMode="auto">
          <a:xfrm>
            <a:off x="9913144" y="77978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Foster partner relationships, draw up agreements.</a:t>
            </a:r>
            <a:endParaRPr lang="en-US" dirty="0"/>
          </a:p>
        </p:txBody>
      </p:sp>
      <p:sp>
        <p:nvSpPr>
          <p:cNvPr id="116760" name="AutoShape 24"/>
          <p:cNvSpPr>
            <a:spLocks/>
          </p:cNvSpPr>
          <p:nvPr/>
        </p:nvSpPr>
        <p:spPr bwMode="auto">
          <a:xfrm>
            <a:off x="9875044" y="7161516"/>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Partner Relationships</a:t>
            </a:r>
            <a:endParaRPr lang="en-US" dirty="0"/>
          </a:p>
        </p:txBody>
      </p:sp>
      <p:sp>
        <p:nvSpPr>
          <p:cNvPr id="116761" name="AutoShape 25"/>
          <p:cNvSpPr>
            <a:spLocks/>
          </p:cNvSpPr>
          <p:nvPr/>
        </p:nvSpPr>
        <p:spPr bwMode="auto">
          <a:xfrm>
            <a:off x="9912351" y="4322589"/>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Market analysis</a:t>
            </a:r>
            <a:endParaRPr lang="en-US" dirty="0"/>
          </a:p>
        </p:txBody>
      </p:sp>
      <p:sp>
        <p:nvSpPr>
          <p:cNvPr id="116762" name="AutoShape 26"/>
          <p:cNvSpPr>
            <a:spLocks/>
          </p:cNvSpPr>
          <p:nvPr/>
        </p:nvSpPr>
        <p:spPr bwMode="auto">
          <a:xfrm>
            <a:off x="15659695" y="7904584"/>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65A70"/>
                </a:solidFill>
                <a:latin typeface="Aleo" panose="020F0502020204030203" pitchFamily="34" charset="0"/>
                <a:ea typeface="Aleo Regular" charset="0"/>
                <a:cs typeface="Aleo Regular" charset="0"/>
                <a:sym typeface="Aleo Regular" charset="0"/>
              </a:rPr>
              <a:t>Minimum viable</a:t>
            </a:r>
          </a:p>
          <a:p>
            <a:r>
              <a:rPr lang="en-US" sz="3300" b="1" dirty="0">
                <a:solidFill>
                  <a:srgbClr val="465A70"/>
                </a:solidFill>
                <a:latin typeface="Aleo" panose="020F0502020204030203" pitchFamily="34" charset="0"/>
                <a:ea typeface="Aleo Regular" charset="0"/>
                <a:cs typeface="Aleo Regular" charset="0"/>
                <a:sym typeface="Aleo Regular" charset="0"/>
              </a:rPr>
              <a:t>product</a:t>
            </a:r>
            <a:endParaRPr lang="en-US" sz="3600" dirty="0">
              <a:solidFill>
                <a:srgbClr val="465A70"/>
              </a:solidFill>
            </a:endParaRPr>
          </a:p>
        </p:txBody>
      </p:sp>
      <p:sp>
        <p:nvSpPr>
          <p:cNvPr id="116763" name="AutoShape 27"/>
          <p:cNvSpPr>
            <a:spLocks/>
          </p:cNvSpPr>
          <p:nvPr/>
        </p:nvSpPr>
        <p:spPr bwMode="auto">
          <a:xfrm>
            <a:off x="10579100" y="11366500"/>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E59428"/>
                </a:solidFill>
                <a:latin typeface="Aleo" panose="020F0502020204030203" pitchFamily="34" charset="0"/>
                <a:sym typeface="Aleo Regular" charset="0"/>
              </a:rPr>
              <a:t>Expansion</a:t>
            </a:r>
            <a:endParaRPr lang="en-US" dirty="0"/>
          </a:p>
        </p:txBody>
      </p:sp>
      <p:sp>
        <p:nvSpPr>
          <p:cNvPr id="116764" name="AutoShape 28"/>
          <p:cNvSpPr>
            <a:spLocks/>
          </p:cNvSpPr>
          <p:nvPr/>
        </p:nvSpPr>
        <p:spPr bwMode="auto">
          <a:xfrm>
            <a:off x="5270500" y="7734300"/>
            <a:ext cx="35941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Marketing campaign</a:t>
            </a:r>
            <a:endParaRPr lang="en-US" dirty="0"/>
          </a:p>
        </p:txBody>
      </p:sp>
      <p:sp>
        <p:nvSpPr>
          <p:cNvPr id="116765" name="AutoShape 29"/>
          <p:cNvSpPr>
            <a:spLocks/>
          </p:cNvSpPr>
          <p:nvPr/>
        </p:nvSpPr>
        <p:spPr bwMode="auto">
          <a:xfrm>
            <a:off x="4622800"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montes.</a:t>
            </a:r>
            <a:endParaRPr lang="en-US"/>
          </a:p>
        </p:txBody>
      </p:sp>
      <p:sp>
        <p:nvSpPr>
          <p:cNvPr id="116766" name="AutoShape 30"/>
          <p:cNvSpPr>
            <a:spLocks/>
          </p:cNvSpPr>
          <p:nvPr/>
        </p:nvSpPr>
        <p:spPr bwMode="auto">
          <a:xfrm>
            <a:off x="4597400"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Iterate &amp; innovate</a:t>
            </a:r>
            <a:endParaRPr lang="en-US" dirty="0"/>
          </a:p>
        </p:txBody>
      </p:sp>
      <p:sp>
        <p:nvSpPr>
          <p:cNvPr id="116767" name="AutoShape 31"/>
          <p:cNvSpPr>
            <a:spLocks/>
          </p:cNvSpPr>
          <p:nvPr/>
        </p:nvSpPr>
        <p:spPr bwMode="auto">
          <a:xfrm>
            <a:off x="15062348"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Target r</a:t>
            </a:r>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evenue reached, </a:t>
            </a:r>
            <a:r>
              <a:rPr lang="en-US" sz="2200" dirty="0" err="1"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t>
            </a:r>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top ranked pet application. </a:t>
            </a:r>
            <a:endParaRPr lang="en-US" dirty="0"/>
          </a:p>
        </p:txBody>
      </p:sp>
      <p:sp>
        <p:nvSpPr>
          <p:cNvPr id="116768" name="AutoShape 32"/>
          <p:cNvSpPr>
            <a:spLocks/>
          </p:cNvSpPr>
          <p:nvPr/>
        </p:nvSpPr>
        <p:spPr bwMode="auto">
          <a:xfrm>
            <a:off x="15036948"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End Goal</a:t>
            </a:r>
            <a:endParaRPr lang="en-US" dirty="0"/>
          </a:p>
        </p:txBody>
      </p:sp>
      <p:sp>
        <p:nvSpPr>
          <p:cNvPr id="116771" name="AutoShape 35"/>
          <p:cNvSpPr>
            <a:spLocks/>
          </p:cNvSpPr>
          <p:nvPr/>
        </p:nvSpPr>
        <p:spPr bwMode="auto">
          <a:xfrm>
            <a:off x="12038807" y="2995613"/>
            <a:ext cx="5969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6712" y="795"/>
                </a:lnTo>
                <a:lnTo>
                  <a:pt x="17788" y="1816"/>
                </a:lnTo>
                <a:lnTo>
                  <a:pt x="10438" y="8456"/>
                </a:lnTo>
                <a:lnTo>
                  <a:pt x="7768" y="6084"/>
                </a:lnTo>
                <a:lnTo>
                  <a:pt x="295" y="13084"/>
                </a:lnTo>
                <a:lnTo>
                  <a:pt x="2133" y="14784"/>
                </a:lnTo>
                <a:lnTo>
                  <a:pt x="7691" y="9559"/>
                </a:lnTo>
                <a:lnTo>
                  <a:pt x="10444" y="12008"/>
                </a:lnTo>
                <a:lnTo>
                  <a:pt x="19619" y="3587"/>
                </a:lnTo>
                <a:lnTo>
                  <a:pt x="20664" y="4578"/>
                </a:lnTo>
                <a:cubicBezTo>
                  <a:pt x="20664" y="4578"/>
                  <a:pt x="21599" y="0"/>
                  <a:pt x="21599" y="0"/>
                </a:cubicBezTo>
                <a:close/>
                <a:moveTo>
                  <a:pt x="21487" y="10041"/>
                </a:moveTo>
                <a:lnTo>
                  <a:pt x="15456" y="10041"/>
                </a:lnTo>
                <a:lnTo>
                  <a:pt x="15456" y="21599"/>
                </a:lnTo>
                <a:lnTo>
                  <a:pt x="21487" y="21599"/>
                </a:lnTo>
                <a:cubicBezTo>
                  <a:pt x="21487" y="21599"/>
                  <a:pt x="21487" y="10041"/>
                  <a:pt x="21487" y="10041"/>
                </a:cubicBezTo>
                <a:close/>
                <a:moveTo>
                  <a:pt x="13759" y="13564"/>
                </a:moveTo>
                <a:lnTo>
                  <a:pt x="7728" y="13564"/>
                </a:lnTo>
                <a:lnTo>
                  <a:pt x="7728" y="21599"/>
                </a:lnTo>
                <a:lnTo>
                  <a:pt x="13759" y="21599"/>
                </a:lnTo>
                <a:cubicBezTo>
                  <a:pt x="13759" y="21599"/>
                  <a:pt x="13759" y="13564"/>
                  <a:pt x="13759" y="13564"/>
                </a:cubicBezTo>
                <a:close/>
                <a:moveTo>
                  <a:pt x="5971" y="21599"/>
                </a:moveTo>
                <a:lnTo>
                  <a:pt x="0" y="21599"/>
                </a:lnTo>
                <a:lnTo>
                  <a:pt x="0" y="16151"/>
                </a:lnTo>
                <a:lnTo>
                  <a:pt x="5971" y="16151"/>
                </a:lnTo>
                <a:lnTo>
                  <a:pt x="5971" y="21599"/>
                </a:lnTo>
                <a:cubicBezTo>
                  <a:pt x="5971" y="21599"/>
                  <a:pt x="5971" y="21599"/>
                  <a:pt x="5971"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38" name="AutoShape 8"/>
          <p:cNvSpPr>
            <a:spLocks/>
          </p:cNvSpPr>
          <p:nvPr/>
        </p:nvSpPr>
        <p:spPr bwMode="auto">
          <a:xfrm>
            <a:off x="11811862" y="9944962"/>
            <a:ext cx="847587" cy="8475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30"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1"/>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8"/>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8"/>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8"/>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3"/>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6"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4"/>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3" y="7512"/>
                  <a:pt x="11451" y="7529"/>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19"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5"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1"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5"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89"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9"/>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2"/>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7"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2"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4"/>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4"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600" y="10799"/>
                </a:moveTo>
                <a:cubicBezTo>
                  <a:pt x="21600" y="16764"/>
                  <a:pt x="16764" y="21600"/>
                  <a:pt x="10799" y="21600"/>
                </a:cubicBezTo>
                <a:cubicBezTo>
                  <a:pt x="4835" y="21600"/>
                  <a:pt x="0" y="16764"/>
                  <a:pt x="0" y="10799"/>
                </a:cubicBezTo>
                <a:cubicBezTo>
                  <a:pt x="0" y="4835"/>
                  <a:pt x="4835" y="0"/>
                  <a:pt x="10799" y="0"/>
                </a:cubicBezTo>
                <a:cubicBezTo>
                  <a:pt x="16764" y="0"/>
                  <a:pt x="21600" y="4835"/>
                  <a:pt x="21600"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1"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8"/>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10"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39" name="AutoShape 17"/>
          <p:cNvSpPr>
            <a:spLocks/>
          </p:cNvSpPr>
          <p:nvPr/>
        </p:nvSpPr>
        <p:spPr bwMode="auto">
          <a:xfrm>
            <a:off x="17331333" y="308341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40" name="AutoShape 23"/>
          <p:cNvSpPr>
            <a:spLocks/>
          </p:cNvSpPr>
          <p:nvPr/>
        </p:nvSpPr>
        <p:spPr bwMode="auto">
          <a:xfrm>
            <a:off x="15097720" y="4177198"/>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Create base product, test market.</a:t>
            </a:r>
            <a:endParaRPr lang="en-US" dirty="0"/>
          </a:p>
        </p:txBody>
      </p:sp>
      <p:sp>
        <p:nvSpPr>
          <p:cNvPr id="41" name="AutoShape 24"/>
          <p:cNvSpPr>
            <a:spLocks/>
          </p:cNvSpPr>
          <p:nvPr/>
        </p:nvSpPr>
        <p:spPr bwMode="auto">
          <a:xfrm>
            <a:off x="15072320" y="3542198"/>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3 month trial</a:t>
            </a:r>
            <a:endParaRPr lang="en-US" dirty="0"/>
          </a:p>
        </p:txBody>
      </p:sp>
      <p:sp>
        <p:nvSpPr>
          <p:cNvPr id="44" name="AutoShape 19"/>
          <p:cNvSpPr>
            <a:spLocks/>
          </p:cNvSpPr>
          <p:nvPr/>
        </p:nvSpPr>
        <p:spPr bwMode="auto">
          <a:xfrm>
            <a:off x="6661640" y="6489396"/>
            <a:ext cx="672120" cy="672120"/>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45" name="AutoShape 24"/>
          <p:cNvSpPr>
            <a:spLocks/>
          </p:cNvSpPr>
          <p:nvPr/>
        </p:nvSpPr>
        <p:spPr bwMode="auto">
          <a:xfrm>
            <a:off x="17083112" y="6489396"/>
            <a:ext cx="732191" cy="6779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25" y="19827"/>
                </a:moveTo>
                <a:cubicBezTo>
                  <a:pt x="10644" y="19827"/>
                  <a:pt x="10172" y="19315"/>
                  <a:pt x="10172" y="18682"/>
                </a:cubicBezTo>
                <a:cubicBezTo>
                  <a:pt x="10172" y="18050"/>
                  <a:pt x="10644" y="17537"/>
                  <a:pt x="11225" y="17537"/>
                </a:cubicBezTo>
                <a:cubicBezTo>
                  <a:pt x="11806" y="17537"/>
                  <a:pt x="12278" y="18050"/>
                  <a:pt x="12278" y="18682"/>
                </a:cubicBezTo>
                <a:cubicBezTo>
                  <a:pt x="12278" y="19315"/>
                  <a:pt x="11806" y="19827"/>
                  <a:pt x="11225" y="19827"/>
                </a:cubicBezTo>
                <a:close/>
                <a:moveTo>
                  <a:pt x="13907" y="18999"/>
                </a:moveTo>
                <a:lnTo>
                  <a:pt x="13907" y="18365"/>
                </a:lnTo>
                <a:lnTo>
                  <a:pt x="13501" y="18254"/>
                </a:lnTo>
                <a:cubicBezTo>
                  <a:pt x="13416" y="18231"/>
                  <a:pt x="13350" y="18160"/>
                  <a:pt x="13328" y="18069"/>
                </a:cubicBezTo>
                <a:cubicBezTo>
                  <a:pt x="13328" y="18068"/>
                  <a:pt x="13328" y="18068"/>
                  <a:pt x="13328" y="18067"/>
                </a:cubicBezTo>
                <a:cubicBezTo>
                  <a:pt x="13306" y="17978"/>
                  <a:pt x="13330" y="17881"/>
                  <a:pt x="13391" y="17817"/>
                </a:cubicBezTo>
                <a:lnTo>
                  <a:pt x="13694" y="17498"/>
                </a:lnTo>
                <a:lnTo>
                  <a:pt x="13402" y="16949"/>
                </a:lnTo>
                <a:lnTo>
                  <a:pt x="13001" y="17073"/>
                </a:lnTo>
                <a:cubicBezTo>
                  <a:pt x="12916" y="17100"/>
                  <a:pt x="12825" y="17074"/>
                  <a:pt x="12762" y="17006"/>
                </a:cubicBezTo>
                <a:cubicBezTo>
                  <a:pt x="12762" y="17006"/>
                  <a:pt x="12762" y="17006"/>
                  <a:pt x="12762" y="17006"/>
                </a:cubicBezTo>
                <a:cubicBezTo>
                  <a:pt x="12702" y="16941"/>
                  <a:pt x="12679" y="16846"/>
                  <a:pt x="12703" y="16758"/>
                </a:cubicBezTo>
                <a:lnTo>
                  <a:pt x="12819" y="16314"/>
                </a:lnTo>
                <a:lnTo>
                  <a:pt x="12313" y="15997"/>
                </a:lnTo>
                <a:lnTo>
                  <a:pt x="12022" y="16324"/>
                </a:lnTo>
                <a:cubicBezTo>
                  <a:pt x="11961" y="16392"/>
                  <a:pt x="11872" y="16419"/>
                  <a:pt x="11788" y="16395"/>
                </a:cubicBezTo>
                <a:cubicBezTo>
                  <a:pt x="11788" y="16395"/>
                  <a:pt x="11788" y="16395"/>
                  <a:pt x="11787" y="16394"/>
                </a:cubicBezTo>
                <a:cubicBezTo>
                  <a:pt x="11705" y="16371"/>
                  <a:pt x="11640" y="16300"/>
                  <a:pt x="11619" y="16209"/>
                </a:cubicBezTo>
                <a:lnTo>
                  <a:pt x="11517" y="15765"/>
                </a:lnTo>
                <a:lnTo>
                  <a:pt x="10933" y="15765"/>
                </a:lnTo>
                <a:lnTo>
                  <a:pt x="10832" y="16207"/>
                </a:lnTo>
                <a:cubicBezTo>
                  <a:pt x="10811" y="16298"/>
                  <a:pt x="10745" y="16371"/>
                  <a:pt x="10661" y="16395"/>
                </a:cubicBezTo>
                <a:lnTo>
                  <a:pt x="10660" y="16395"/>
                </a:lnTo>
                <a:cubicBezTo>
                  <a:pt x="10577" y="16420"/>
                  <a:pt x="10489" y="16393"/>
                  <a:pt x="10429" y="16326"/>
                </a:cubicBezTo>
                <a:lnTo>
                  <a:pt x="10137" y="15997"/>
                </a:lnTo>
                <a:lnTo>
                  <a:pt x="9631" y="16314"/>
                </a:lnTo>
                <a:lnTo>
                  <a:pt x="9746" y="16751"/>
                </a:lnTo>
                <a:cubicBezTo>
                  <a:pt x="9770" y="16843"/>
                  <a:pt x="9746" y="16943"/>
                  <a:pt x="9684" y="17011"/>
                </a:cubicBezTo>
                <a:cubicBezTo>
                  <a:pt x="9624" y="17076"/>
                  <a:pt x="9537" y="17101"/>
                  <a:pt x="9456" y="17075"/>
                </a:cubicBezTo>
                <a:lnTo>
                  <a:pt x="9048" y="16949"/>
                </a:lnTo>
                <a:lnTo>
                  <a:pt x="8756" y="17498"/>
                </a:lnTo>
                <a:lnTo>
                  <a:pt x="9058" y="17815"/>
                </a:lnTo>
                <a:cubicBezTo>
                  <a:pt x="9120" y="17881"/>
                  <a:pt x="9144" y="17978"/>
                  <a:pt x="9122" y="18069"/>
                </a:cubicBezTo>
                <a:cubicBezTo>
                  <a:pt x="9122" y="18070"/>
                  <a:pt x="9122" y="18070"/>
                  <a:pt x="9122" y="18071"/>
                </a:cubicBezTo>
                <a:cubicBezTo>
                  <a:pt x="9100" y="18161"/>
                  <a:pt x="9035" y="18231"/>
                  <a:pt x="8951" y="18253"/>
                </a:cubicBezTo>
                <a:lnTo>
                  <a:pt x="8543" y="18365"/>
                </a:lnTo>
                <a:lnTo>
                  <a:pt x="8543" y="18999"/>
                </a:lnTo>
                <a:lnTo>
                  <a:pt x="8949" y="19110"/>
                </a:lnTo>
                <a:cubicBezTo>
                  <a:pt x="9034" y="19133"/>
                  <a:pt x="9100" y="19204"/>
                  <a:pt x="9122" y="19295"/>
                </a:cubicBezTo>
                <a:cubicBezTo>
                  <a:pt x="9122" y="19296"/>
                  <a:pt x="9123" y="19296"/>
                  <a:pt x="9123" y="19297"/>
                </a:cubicBezTo>
                <a:cubicBezTo>
                  <a:pt x="9145" y="19387"/>
                  <a:pt x="9120" y="19483"/>
                  <a:pt x="9059" y="19547"/>
                </a:cubicBezTo>
                <a:lnTo>
                  <a:pt x="8756" y="19866"/>
                </a:lnTo>
                <a:lnTo>
                  <a:pt x="9048" y="20416"/>
                </a:lnTo>
                <a:lnTo>
                  <a:pt x="9449" y="20291"/>
                </a:lnTo>
                <a:cubicBezTo>
                  <a:pt x="9534" y="20265"/>
                  <a:pt x="9626" y="20290"/>
                  <a:pt x="9688" y="20358"/>
                </a:cubicBezTo>
                <a:cubicBezTo>
                  <a:pt x="9688" y="20358"/>
                  <a:pt x="9688" y="20358"/>
                  <a:pt x="9688" y="20358"/>
                </a:cubicBezTo>
                <a:cubicBezTo>
                  <a:pt x="9748" y="20423"/>
                  <a:pt x="9771" y="20518"/>
                  <a:pt x="9747" y="20607"/>
                </a:cubicBezTo>
                <a:lnTo>
                  <a:pt x="9631" y="21050"/>
                </a:lnTo>
                <a:lnTo>
                  <a:pt x="10137" y="21367"/>
                </a:lnTo>
                <a:lnTo>
                  <a:pt x="10428" y="21040"/>
                </a:lnTo>
                <a:cubicBezTo>
                  <a:pt x="10489" y="20972"/>
                  <a:pt x="10578" y="20945"/>
                  <a:pt x="10662" y="20969"/>
                </a:cubicBezTo>
                <a:cubicBezTo>
                  <a:pt x="10662" y="20969"/>
                  <a:pt x="10663" y="20969"/>
                  <a:pt x="10663" y="20970"/>
                </a:cubicBezTo>
                <a:cubicBezTo>
                  <a:pt x="10746" y="20993"/>
                  <a:pt x="10810" y="21065"/>
                  <a:pt x="10831" y="21155"/>
                </a:cubicBezTo>
                <a:lnTo>
                  <a:pt x="10933" y="21600"/>
                </a:lnTo>
                <a:lnTo>
                  <a:pt x="11517" y="21600"/>
                </a:lnTo>
                <a:lnTo>
                  <a:pt x="11619" y="21157"/>
                </a:lnTo>
                <a:cubicBezTo>
                  <a:pt x="11640" y="21066"/>
                  <a:pt x="11705" y="20993"/>
                  <a:pt x="11789" y="20969"/>
                </a:cubicBezTo>
                <a:lnTo>
                  <a:pt x="11790" y="20969"/>
                </a:lnTo>
                <a:cubicBezTo>
                  <a:pt x="11873" y="20945"/>
                  <a:pt x="11961" y="20971"/>
                  <a:pt x="12021" y="21038"/>
                </a:cubicBezTo>
                <a:lnTo>
                  <a:pt x="12313" y="21367"/>
                </a:lnTo>
                <a:lnTo>
                  <a:pt x="12819" y="21050"/>
                </a:lnTo>
                <a:lnTo>
                  <a:pt x="12705" y="20613"/>
                </a:lnTo>
                <a:cubicBezTo>
                  <a:pt x="12680" y="20521"/>
                  <a:pt x="12704" y="20422"/>
                  <a:pt x="12766" y="20354"/>
                </a:cubicBezTo>
                <a:cubicBezTo>
                  <a:pt x="12766" y="20354"/>
                  <a:pt x="12766" y="20354"/>
                  <a:pt x="12766" y="20354"/>
                </a:cubicBezTo>
                <a:cubicBezTo>
                  <a:pt x="12826" y="20288"/>
                  <a:pt x="12913" y="20264"/>
                  <a:pt x="12995" y="20289"/>
                </a:cubicBezTo>
                <a:lnTo>
                  <a:pt x="13402" y="20416"/>
                </a:lnTo>
                <a:lnTo>
                  <a:pt x="13694" y="19866"/>
                </a:lnTo>
                <a:lnTo>
                  <a:pt x="13392" y="19549"/>
                </a:lnTo>
                <a:cubicBezTo>
                  <a:pt x="13331" y="19483"/>
                  <a:pt x="13306" y="19386"/>
                  <a:pt x="13328" y="19295"/>
                </a:cubicBezTo>
                <a:cubicBezTo>
                  <a:pt x="13328" y="19294"/>
                  <a:pt x="13328" y="19294"/>
                  <a:pt x="13328" y="19293"/>
                </a:cubicBezTo>
                <a:cubicBezTo>
                  <a:pt x="13350" y="19203"/>
                  <a:pt x="13416" y="19133"/>
                  <a:pt x="13499" y="19111"/>
                </a:cubicBezTo>
                <a:cubicBezTo>
                  <a:pt x="13499" y="19111"/>
                  <a:pt x="13907" y="18999"/>
                  <a:pt x="13907" y="18999"/>
                </a:cubicBezTo>
                <a:close/>
                <a:moveTo>
                  <a:pt x="17644" y="16587"/>
                </a:moveTo>
                <a:cubicBezTo>
                  <a:pt x="16843" y="16587"/>
                  <a:pt x="16194" y="15880"/>
                  <a:pt x="16194" y="15009"/>
                </a:cubicBezTo>
                <a:cubicBezTo>
                  <a:pt x="16194" y="14138"/>
                  <a:pt x="16843" y="13432"/>
                  <a:pt x="17644" y="13432"/>
                </a:cubicBezTo>
                <a:cubicBezTo>
                  <a:pt x="18445" y="13432"/>
                  <a:pt x="19095" y="14138"/>
                  <a:pt x="19095" y="15009"/>
                </a:cubicBezTo>
                <a:cubicBezTo>
                  <a:pt x="19095" y="15880"/>
                  <a:pt x="18445" y="16587"/>
                  <a:pt x="17644" y="16587"/>
                </a:cubicBezTo>
                <a:close/>
                <a:moveTo>
                  <a:pt x="21599" y="15589"/>
                </a:moveTo>
                <a:lnTo>
                  <a:pt x="21599" y="14430"/>
                </a:lnTo>
                <a:lnTo>
                  <a:pt x="21024" y="14208"/>
                </a:lnTo>
                <a:cubicBezTo>
                  <a:pt x="20804" y="14123"/>
                  <a:pt x="20627" y="13940"/>
                  <a:pt x="20539" y="13706"/>
                </a:cubicBezTo>
                <a:lnTo>
                  <a:pt x="20538" y="13706"/>
                </a:lnTo>
                <a:cubicBezTo>
                  <a:pt x="20449" y="13471"/>
                  <a:pt x="20455" y="13206"/>
                  <a:pt x="20555" y="12977"/>
                </a:cubicBezTo>
                <a:lnTo>
                  <a:pt x="20818" y="12377"/>
                </a:lnTo>
                <a:lnTo>
                  <a:pt x="20064" y="11558"/>
                </a:lnTo>
                <a:lnTo>
                  <a:pt x="19513" y="11843"/>
                </a:lnTo>
                <a:cubicBezTo>
                  <a:pt x="19302" y="11952"/>
                  <a:pt x="19058" y="11959"/>
                  <a:pt x="18842" y="11862"/>
                </a:cubicBezTo>
                <a:cubicBezTo>
                  <a:pt x="18627" y="11764"/>
                  <a:pt x="18459" y="11573"/>
                  <a:pt x="18382" y="11334"/>
                </a:cubicBezTo>
                <a:lnTo>
                  <a:pt x="18177" y="10708"/>
                </a:lnTo>
                <a:lnTo>
                  <a:pt x="17111" y="10708"/>
                </a:lnTo>
                <a:lnTo>
                  <a:pt x="16907" y="11334"/>
                </a:lnTo>
                <a:cubicBezTo>
                  <a:pt x="16829" y="11572"/>
                  <a:pt x="16661" y="11765"/>
                  <a:pt x="16446" y="11862"/>
                </a:cubicBezTo>
                <a:cubicBezTo>
                  <a:pt x="16230" y="11959"/>
                  <a:pt x="15986" y="11952"/>
                  <a:pt x="15776" y="11843"/>
                </a:cubicBezTo>
                <a:lnTo>
                  <a:pt x="15224" y="11558"/>
                </a:lnTo>
                <a:lnTo>
                  <a:pt x="14471" y="12377"/>
                </a:lnTo>
                <a:lnTo>
                  <a:pt x="14733" y="12977"/>
                </a:lnTo>
                <a:cubicBezTo>
                  <a:pt x="14833" y="13206"/>
                  <a:pt x="14839" y="13472"/>
                  <a:pt x="14750" y="13706"/>
                </a:cubicBezTo>
                <a:cubicBezTo>
                  <a:pt x="14750" y="13706"/>
                  <a:pt x="14750" y="13706"/>
                  <a:pt x="14750" y="13706"/>
                </a:cubicBezTo>
                <a:cubicBezTo>
                  <a:pt x="14661" y="13940"/>
                  <a:pt x="14485" y="14123"/>
                  <a:pt x="14265" y="14208"/>
                </a:cubicBezTo>
                <a:lnTo>
                  <a:pt x="13689" y="14430"/>
                </a:lnTo>
                <a:lnTo>
                  <a:pt x="13689" y="15589"/>
                </a:lnTo>
                <a:lnTo>
                  <a:pt x="14265" y="15811"/>
                </a:lnTo>
                <a:cubicBezTo>
                  <a:pt x="14484" y="15896"/>
                  <a:pt x="14661" y="16078"/>
                  <a:pt x="14750" y="16312"/>
                </a:cubicBezTo>
                <a:cubicBezTo>
                  <a:pt x="14750" y="16312"/>
                  <a:pt x="14750" y="16312"/>
                  <a:pt x="14750" y="16313"/>
                </a:cubicBezTo>
                <a:cubicBezTo>
                  <a:pt x="14839" y="16547"/>
                  <a:pt x="14833" y="16812"/>
                  <a:pt x="14733" y="17041"/>
                </a:cubicBezTo>
                <a:lnTo>
                  <a:pt x="14471" y="17641"/>
                </a:lnTo>
                <a:lnTo>
                  <a:pt x="15224" y="18460"/>
                </a:lnTo>
                <a:lnTo>
                  <a:pt x="15776" y="18175"/>
                </a:lnTo>
                <a:cubicBezTo>
                  <a:pt x="15986" y="18067"/>
                  <a:pt x="16230" y="18060"/>
                  <a:pt x="16446" y="18157"/>
                </a:cubicBezTo>
                <a:cubicBezTo>
                  <a:pt x="16661" y="18254"/>
                  <a:pt x="16829" y="18446"/>
                  <a:pt x="16907" y="18684"/>
                </a:cubicBezTo>
                <a:lnTo>
                  <a:pt x="17111" y="19311"/>
                </a:lnTo>
                <a:lnTo>
                  <a:pt x="18177" y="19311"/>
                </a:lnTo>
                <a:lnTo>
                  <a:pt x="18380" y="18689"/>
                </a:lnTo>
                <a:cubicBezTo>
                  <a:pt x="18459" y="18448"/>
                  <a:pt x="18628" y="18254"/>
                  <a:pt x="18845" y="18156"/>
                </a:cubicBezTo>
                <a:lnTo>
                  <a:pt x="18845" y="18155"/>
                </a:lnTo>
                <a:cubicBezTo>
                  <a:pt x="19059" y="18059"/>
                  <a:pt x="19300" y="18066"/>
                  <a:pt x="19509" y="18173"/>
                </a:cubicBezTo>
                <a:lnTo>
                  <a:pt x="20064" y="18460"/>
                </a:lnTo>
                <a:lnTo>
                  <a:pt x="20818" y="17641"/>
                </a:lnTo>
                <a:lnTo>
                  <a:pt x="20555" y="17041"/>
                </a:lnTo>
                <a:cubicBezTo>
                  <a:pt x="20455" y="16812"/>
                  <a:pt x="20449" y="16547"/>
                  <a:pt x="20538" y="16313"/>
                </a:cubicBezTo>
                <a:cubicBezTo>
                  <a:pt x="20628" y="16078"/>
                  <a:pt x="20804" y="15896"/>
                  <a:pt x="21024" y="15811"/>
                </a:cubicBezTo>
                <a:cubicBezTo>
                  <a:pt x="21024" y="15811"/>
                  <a:pt x="21599" y="15589"/>
                  <a:pt x="21599" y="15589"/>
                </a:cubicBezTo>
                <a:close/>
                <a:moveTo>
                  <a:pt x="7439" y="11058"/>
                </a:moveTo>
                <a:cubicBezTo>
                  <a:pt x="5932" y="11058"/>
                  <a:pt x="4710" y="9730"/>
                  <a:pt x="4710" y="8091"/>
                </a:cubicBezTo>
                <a:cubicBezTo>
                  <a:pt x="4710" y="6452"/>
                  <a:pt x="5932" y="5124"/>
                  <a:pt x="7439" y="5124"/>
                </a:cubicBezTo>
                <a:cubicBezTo>
                  <a:pt x="8946" y="5124"/>
                  <a:pt x="10167" y="6452"/>
                  <a:pt x="10167" y="8091"/>
                </a:cubicBezTo>
                <a:cubicBezTo>
                  <a:pt x="10167" y="9730"/>
                  <a:pt x="8946" y="11058"/>
                  <a:pt x="7439" y="11058"/>
                </a:cubicBezTo>
                <a:close/>
                <a:moveTo>
                  <a:pt x="14879" y="9181"/>
                </a:moveTo>
                <a:lnTo>
                  <a:pt x="14879" y="7001"/>
                </a:lnTo>
                <a:lnTo>
                  <a:pt x="13796" y="6583"/>
                </a:lnTo>
                <a:cubicBezTo>
                  <a:pt x="13383" y="6423"/>
                  <a:pt x="13051" y="6080"/>
                  <a:pt x="12883" y="5640"/>
                </a:cubicBezTo>
                <a:cubicBezTo>
                  <a:pt x="12883" y="5640"/>
                  <a:pt x="12883" y="5639"/>
                  <a:pt x="12883" y="5639"/>
                </a:cubicBezTo>
                <a:cubicBezTo>
                  <a:pt x="12714" y="5198"/>
                  <a:pt x="12727" y="4700"/>
                  <a:pt x="12915" y="4268"/>
                </a:cubicBezTo>
                <a:lnTo>
                  <a:pt x="13408" y="3140"/>
                </a:lnTo>
                <a:lnTo>
                  <a:pt x="11991" y="1599"/>
                </a:lnTo>
                <a:lnTo>
                  <a:pt x="10954" y="2135"/>
                </a:lnTo>
                <a:cubicBezTo>
                  <a:pt x="10558" y="2340"/>
                  <a:pt x="10099" y="2353"/>
                  <a:pt x="9693" y="2170"/>
                </a:cubicBezTo>
                <a:lnTo>
                  <a:pt x="9692" y="2170"/>
                </a:lnTo>
                <a:cubicBezTo>
                  <a:pt x="9288" y="1987"/>
                  <a:pt x="8973" y="1626"/>
                  <a:pt x="8826" y="1177"/>
                </a:cubicBezTo>
                <a:lnTo>
                  <a:pt x="8441" y="0"/>
                </a:lnTo>
                <a:lnTo>
                  <a:pt x="6437" y="0"/>
                </a:lnTo>
                <a:lnTo>
                  <a:pt x="6052" y="1177"/>
                </a:lnTo>
                <a:cubicBezTo>
                  <a:pt x="5905" y="1626"/>
                  <a:pt x="5590" y="1987"/>
                  <a:pt x="5185" y="2170"/>
                </a:cubicBezTo>
                <a:cubicBezTo>
                  <a:pt x="4779" y="2353"/>
                  <a:pt x="4321" y="2340"/>
                  <a:pt x="3924" y="2135"/>
                </a:cubicBezTo>
                <a:lnTo>
                  <a:pt x="2887" y="1599"/>
                </a:lnTo>
                <a:lnTo>
                  <a:pt x="1470" y="3140"/>
                </a:lnTo>
                <a:lnTo>
                  <a:pt x="1962" y="4268"/>
                </a:lnTo>
                <a:cubicBezTo>
                  <a:pt x="2151" y="4699"/>
                  <a:pt x="2163" y="5198"/>
                  <a:pt x="1995" y="5639"/>
                </a:cubicBezTo>
                <a:cubicBezTo>
                  <a:pt x="1995" y="5639"/>
                  <a:pt x="1995" y="5640"/>
                  <a:pt x="1994" y="5640"/>
                </a:cubicBezTo>
                <a:cubicBezTo>
                  <a:pt x="1827" y="6080"/>
                  <a:pt x="1495" y="6423"/>
                  <a:pt x="1082" y="6583"/>
                </a:cubicBezTo>
                <a:lnTo>
                  <a:pt x="0" y="7001"/>
                </a:lnTo>
                <a:lnTo>
                  <a:pt x="0" y="9181"/>
                </a:lnTo>
                <a:lnTo>
                  <a:pt x="1082" y="9600"/>
                </a:lnTo>
                <a:cubicBezTo>
                  <a:pt x="1495" y="9759"/>
                  <a:pt x="1827" y="10102"/>
                  <a:pt x="1995" y="10543"/>
                </a:cubicBezTo>
                <a:cubicBezTo>
                  <a:pt x="2163" y="10984"/>
                  <a:pt x="2151" y="11482"/>
                  <a:pt x="1963" y="11914"/>
                </a:cubicBezTo>
                <a:lnTo>
                  <a:pt x="1470" y="13042"/>
                </a:lnTo>
                <a:lnTo>
                  <a:pt x="2887" y="14583"/>
                </a:lnTo>
                <a:lnTo>
                  <a:pt x="3924" y="14047"/>
                </a:lnTo>
                <a:cubicBezTo>
                  <a:pt x="4321" y="13842"/>
                  <a:pt x="4779" y="13829"/>
                  <a:pt x="5185" y="14012"/>
                </a:cubicBezTo>
                <a:cubicBezTo>
                  <a:pt x="5590" y="14195"/>
                  <a:pt x="5905" y="14556"/>
                  <a:pt x="6052" y="15005"/>
                </a:cubicBezTo>
                <a:lnTo>
                  <a:pt x="6437" y="16183"/>
                </a:lnTo>
                <a:lnTo>
                  <a:pt x="8441" y="16183"/>
                </a:lnTo>
                <a:lnTo>
                  <a:pt x="8824" y="15013"/>
                </a:lnTo>
                <a:cubicBezTo>
                  <a:pt x="8972" y="14559"/>
                  <a:pt x="9290" y="14195"/>
                  <a:pt x="9698" y="14010"/>
                </a:cubicBezTo>
                <a:cubicBezTo>
                  <a:pt x="9699" y="14010"/>
                  <a:pt x="9699" y="14010"/>
                  <a:pt x="9699" y="14010"/>
                </a:cubicBezTo>
                <a:cubicBezTo>
                  <a:pt x="10101" y="13828"/>
                  <a:pt x="10554" y="13840"/>
                  <a:pt x="10947" y="14044"/>
                </a:cubicBezTo>
                <a:lnTo>
                  <a:pt x="11991" y="14583"/>
                </a:lnTo>
                <a:lnTo>
                  <a:pt x="13408" y="13042"/>
                </a:lnTo>
                <a:lnTo>
                  <a:pt x="12915" y="11913"/>
                </a:lnTo>
                <a:cubicBezTo>
                  <a:pt x="12727" y="11482"/>
                  <a:pt x="12714" y="10984"/>
                  <a:pt x="12883" y="10544"/>
                </a:cubicBezTo>
                <a:cubicBezTo>
                  <a:pt x="12883" y="10543"/>
                  <a:pt x="12883" y="10543"/>
                  <a:pt x="12883" y="10543"/>
                </a:cubicBezTo>
                <a:cubicBezTo>
                  <a:pt x="13051" y="10102"/>
                  <a:pt x="13383" y="9759"/>
                  <a:pt x="13797" y="9600"/>
                </a:cubicBezTo>
                <a:cubicBezTo>
                  <a:pt x="13797" y="9600"/>
                  <a:pt x="14879" y="9181"/>
                  <a:pt x="14879" y="91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13106400" y="9893300"/>
            <a:ext cx="9296400" cy="207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50800" cap="flat" cmpd="sng">
            <a:solidFill>
              <a:srgbClr val="374B5D"/>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6194" name="AutoShape 2"/>
          <p:cNvSpPr>
            <a:spLocks/>
          </p:cNvSpPr>
          <p:nvPr/>
        </p:nvSpPr>
        <p:spPr bwMode="auto">
          <a:xfrm>
            <a:off x="1790700" y="9893300"/>
            <a:ext cx="9296400" cy="207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50800" cap="flat" cmpd="sng">
            <a:solidFill>
              <a:srgbClr val="E5942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6195" name="AutoShape 3"/>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What we need</a:t>
            </a:r>
            <a:endParaRPr lang="en-US" dirty="0"/>
          </a:p>
        </p:txBody>
      </p:sp>
      <p:sp>
        <p:nvSpPr>
          <p:cNvPr id="136196" name="AutoShape 4"/>
          <p:cNvSpPr>
            <a:spLocks/>
          </p:cNvSpPr>
          <p:nvPr/>
        </p:nvSpPr>
        <p:spPr bwMode="auto">
          <a:xfrm>
            <a:off x="4457700" y="3378200"/>
            <a:ext cx="4152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4D4D4D"/>
                </a:solidFill>
                <a:latin typeface="Aleo" panose="020F0502020204030203" pitchFamily="34" charset="0"/>
                <a:ea typeface="Aleo Regular" charset="0"/>
                <a:cs typeface="Aleo Regular" charset="0"/>
                <a:sym typeface="Aleo Regular" charset="0"/>
              </a:rPr>
              <a:t>Australia </a:t>
            </a:r>
            <a:r>
              <a:rPr lang="en-US" sz="3300" b="1" dirty="0">
                <a:solidFill>
                  <a:srgbClr val="4D4D4D"/>
                </a:solidFill>
                <a:latin typeface="Aleo" panose="020F0502020204030203" pitchFamily="34" charset="0"/>
                <a:ea typeface="Aleo Regular" charset="0"/>
                <a:cs typeface="Aleo Regular" charset="0"/>
                <a:sym typeface="Aleo Regular" charset="0"/>
              </a:rPr>
              <a:t>growth</a:t>
            </a:r>
            <a:endParaRPr lang="en-US" dirty="0"/>
          </a:p>
        </p:txBody>
      </p:sp>
      <p:sp>
        <p:nvSpPr>
          <p:cNvPr id="136197" name="AutoShape 5"/>
          <p:cNvSpPr>
            <a:spLocks/>
          </p:cNvSpPr>
          <p:nvPr/>
        </p:nvSpPr>
        <p:spPr bwMode="auto">
          <a:xfrm>
            <a:off x="16421100" y="3378200"/>
            <a:ext cx="4152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D4D4D"/>
                </a:solidFill>
                <a:latin typeface="Aleo" panose="020F0502020204030203" pitchFamily="34" charset="0"/>
                <a:ea typeface="Aleo Regular" charset="0"/>
                <a:cs typeface="Aleo Regular" charset="0"/>
                <a:sym typeface="Aleo Regular" charset="0"/>
              </a:rPr>
              <a:t>Worldwide growth</a:t>
            </a:r>
            <a:endParaRPr lang="en-US" dirty="0"/>
          </a:p>
        </p:txBody>
      </p:sp>
      <p:sp>
        <p:nvSpPr>
          <p:cNvPr id="136198" name="AutoShape 6"/>
          <p:cNvSpPr>
            <a:spLocks/>
          </p:cNvSpPr>
          <p:nvPr/>
        </p:nvSpPr>
        <p:spPr bwMode="auto">
          <a:xfrm>
            <a:off x="1951038" y="447675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E59428"/>
                </a:solidFill>
                <a:latin typeface="Aleo" panose="020F0502020204030203" pitchFamily="34" charset="0"/>
                <a:ea typeface="Aleo Regular" charset="0"/>
                <a:cs typeface="Aleo Regular" charset="0"/>
                <a:sym typeface="Aleo Regular" charset="0"/>
              </a:rPr>
              <a:t>$1M</a:t>
            </a:r>
            <a:endParaRPr lang="en-US" dirty="0"/>
          </a:p>
        </p:txBody>
      </p:sp>
      <p:sp>
        <p:nvSpPr>
          <p:cNvPr id="136199" name="AutoShape 7"/>
          <p:cNvSpPr>
            <a:spLocks/>
          </p:cNvSpPr>
          <p:nvPr/>
        </p:nvSpPr>
        <p:spPr bwMode="auto">
          <a:xfrm>
            <a:off x="2070100" y="570865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online sales</a:t>
            </a:r>
            <a:endParaRPr lang="en-US" dirty="0"/>
          </a:p>
        </p:txBody>
      </p:sp>
      <p:sp>
        <p:nvSpPr>
          <p:cNvPr id="136200" name="AutoShape 8"/>
          <p:cNvSpPr>
            <a:spLocks/>
          </p:cNvSpPr>
          <p:nvPr/>
        </p:nvSpPr>
        <p:spPr bwMode="auto">
          <a:xfrm>
            <a:off x="1943100" y="715010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E59428"/>
                </a:solidFill>
                <a:latin typeface="Aleo" panose="020F0502020204030203" pitchFamily="34" charset="0"/>
                <a:ea typeface="Aleo Regular" charset="0"/>
                <a:cs typeface="Aleo Regular" charset="0"/>
                <a:sym typeface="Aleo Regular" charset="0"/>
              </a:rPr>
              <a:t>$2M</a:t>
            </a:r>
            <a:endParaRPr lang="en-US" dirty="0"/>
          </a:p>
        </p:txBody>
      </p:sp>
      <p:sp>
        <p:nvSpPr>
          <p:cNvPr id="136201" name="AutoShape 9"/>
          <p:cNvSpPr>
            <a:spLocks/>
          </p:cNvSpPr>
          <p:nvPr/>
        </p:nvSpPr>
        <p:spPr bwMode="auto">
          <a:xfrm>
            <a:off x="2057400" y="838200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total sales</a:t>
            </a:r>
            <a:endParaRPr lang="en-US" dirty="0"/>
          </a:p>
        </p:txBody>
      </p:sp>
      <p:sp>
        <p:nvSpPr>
          <p:cNvPr id="136202" name="AutoShape 10"/>
          <p:cNvSpPr>
            <a:spLocks/>
          </p:cNvSpPr>
          <p:nvPr/>
        </p:nvSpPr>
        <p:spPr bwMode="auto">
          <a:xfrm>
            <a:off x="1955800" y="994410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E59428"/>
                </a:solidFill>
                <a:latin typeface="Aleo" panose="020F0502020204030203" pitchFamily="34" charset="0"/>
                <a:ea typeface="Aleo Regular" charset="0"/>
                <a:cs typeface="Aleo Regular" charset="0"/>
                <a:sym typeface="Aleo Regular" charset="0"/>
              </a:rPr>
              <a:t>80%</a:t>
            </a:r>
            <a:endParaRPr lang="en-US" dirty="0"/>
          </a:p>
        </p:txBody>
      </p:sp>
      <p:sp>
        <p:nvSpPr>
          <p:cNvPr id="136203" name="AutoShape 11"/>
          <p:cNvSpPr>
            <a:spLocks/>
          </p:cNvSpPr>
          <p:nvPr/>
        </p:nvSpPr>
        <p:spPr bwMode="auto">
          <a:xfrm>
            <a:off x="1943100" y="11176000"/>
            <a:ext cx="2578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more clients</a:t>
            </a:r>
            <a:endParaRPr lang="en-US" dirty="0"/>
          </a:p>
        </p:txBody>
      </p:sp>
      <p:sp>
        <p:nvSpPr>
          <p:cNvPr id="136204" name="AutoShape 12"/>
          <p:cNvSpPr>
            <a:spLocks/>
          </p:cNvSpPr>
          <p:nvPr/>
        </p:nvSpPr>
        <p:spPr bwMode="auto">
          <a:xfrm>
            <a:off x="13398500" y="4470400"/>
            <a:ext cx="28194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374B5D"/>
                </a:solidFill>
                <a:latin typeface="Aleo" panose="020F0502020204030203" pitchFamily="34" charset="0"/>
                <a:ea typeface="Aleo Regular" charset="0"/>
                <a:cs typeface="Aleo Regular" charset="0"/>
                <a:sym typeface="Aleo Regular" charset="0"/>
              </a:rPr>
              <a:t>$4M</a:t>
            </a:r>
            <a:endParaRPr lang="en-US" dirty="0"/>
          </a:p>
        </p:txBody>
      </p:sp>
      <p:sp>
        <p:nvSpPr>
          <p:cNvPr id="136205" name="AutoShape 13"/>
          <p:cNvSpPr>
            <a:spLocks/>
          </p:cNvSpPr>
          <p:nvPr/>
        </p:nvSpPr>
        <p:spPr bwMode="auto">
          <a:xfrm>
            <a:off x="13716000" y="570230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online sales</a:t>
            </a:r>
            <a:endParaRPr lang="en-US" dirty="0"/>
          </a:p>
        </p:txBody>
      </p:sp>
      <p:sp>
        <p:nvSpPr>
          <p:cNvPr id="136206" name="AutoShape 14"/>
          <p:cNvSpPr>
            <a:spLocks/>
          </p:cNvSpPr>
          <p:nvPr/>
        </p:nvSpPr>
        <p:spPr bwMode="auto">
          <a:xfrm>
            <a:off x="13385800" y="7137400"/>
            <a:ext cx="28194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374B5D"/>
                </a:solidFill>
                <a:latin typeface="Aleo" panose="020F0502020204030203" pitchFamily="34" charset="0"/>
                <a:ea typeface="Aleo Regular" charset="0"/>
                <a:cs typeface="Aleo Regular" charset="0"/>
                <a:sym typeface="Aleo Regular" charset="0"/>
              </a:rPr>
              <a:t>$8M</a:t>
            </a:r>
            <a:endParaRPr lang="en-US" dirty="0"/>
          </a:p>
        </p:txBody>
      </p:sp>
      <p:sp>
        <p:nvSpPr>
          <p:cNvPr id="136207" name="AutoShape 15"/>
          <p:cNvSpPr>
            <a:spLocks/>
          </p:cNvSpPr>
          <p:nvPr/>
        </p:nvSpPr>
        <p:spPr bwMode="auto">
          <a:xfrm>
            <a:off x="13703300" y="836930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total sales</a:t>
            </a:r>
            <a:endParaRPr lang="en-US" dirty="0"/>
          </a:p>
        </p:txBody>
      </p:sp>
      <p:sp>
        <p:nvSpPr>
          <p:cNvPr id="136208" name="AutoShape 16"/>
          <p:cNvSpPr>
            <a:spLocks/>
          </p:cNvSpPr>
          <p:nvPr/>
        </p:nvSpPr>
        <p:spPr bwMode="auto">
          <a:xfrm>
            <a:off x="13601700" y="993140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374B5D"/>
                </a:solidFill>
                <a:latin typeface="Aleo" panose="020F0502020204030203" pitchFamily="34" charset="0"/>
                <a:ea typeface="Aleo Regular" charset="0"/>
                <a:cs typeface="Aleo Regular" charset="0"/>
                <a:sym typeface="Aleo Regular" charset="0"/>
              </a:rPr>
              <a:t>54%</a:t>
            </a:r>
            <a:endParaRPr lang="en-US" dirty="0"/>
          </a:p>
        </p:txBody>
      </p:sp>
      <p:sp>
        <p:nvSpPr>
          <p:cNvPr id="136209" name="AutoShape 17"/>
          <p:cNvSpPr>
            <a:spLocks/>
          </p:cNvSpPr>
          <p:nvPr/>
        </p:nvSpPr>
        <p:spPr bwMode="auto">
          <a:xfrm>
            <a:off x="13589000" y="11163300"/>
            <a:ext cx="2578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more clients</a:t>
            </a:r>
            <a:endParaRPr lang="en-US" dirty="0"/>
          </a:p>
        </p:txBody>
      </p:sp>
      <p:sp>
        <p:nvSpPr>
          <p:cNvPr id="136210" name="AutoShape 18"/>
          <p:cNvSpPr>
            <a:spLocks/>
          </p:cNvSpPr>
          <p:nvPr/>
        </p:nvSpPr>
        <p:spPr bwMode="auto">
          <a:xfrm>
            <a:off x="4940300" y="4724400"/>
            <a:ext cx="5143500" cy="10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a:t>
            </a:r>
            <a:endParaRPr lang="en-US"/>
          </a:p>
        </p:txBody>
      </p:sp>
      <p:sp>
        <p:nvSpPr>
          <p:cNvPr id="136211" name="AutoShape 19"/>
          <p:cNvSpPr>
            <a:spLocks/>
          </p:cNvSpPr>
          <p:nvPr/>
        </p:nvSpPr>
        <p:spPr bwMode="auto">
          <a:xfrm>
            <a:off x="4914900" y="72517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Natoque penatibus et magnis dis parturient montes, nascetur ridiculus.</a:t>
            </a:r>
            <a:endParaRPr lang="en-US"/>
          </a:p>
        </p:txBody>
      </p:sp>
      <p:sp>
        <p:nvSpPr>
          <p:cNvPr id="136212" name="AutoShape 20"/>
          <p:cNvSpPr>
            <a:spLocks/>
          </p:cNvSpPr>
          <p:nvPr/>
        </p:nvSpPr>
        <p:spPr bwMode="auto">
          <a:xfrm>
            <a:off x="4991100" y="101092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
        <p:nvSpPr>
          <p:cNvPr id="136213" name="AutoShape 21"/>
          <p:cNvSpPr>
            <a:spLocks/>
          </p:cNvSpPr>
          <p:nvPr/>
        </p:nvSpPr>
        <p:spPr bwMode="auto">
          <a:xfrm>
            <a:off x="16586200" y="46101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
        <p:nvSpPr>
          <p:cNvPr id="136214" name="AutoShape 22"/>
          <p:cNvSpPr>
            <a:spLocks/>
          </p:cNvSpPr>
          <p:nvPr/>
        </p:nvSpPr>
        <p:spPr bwMode="auto">
          <a:xfrm>
            <a:off x="16586200" y="72898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
        <p:nvSpPr>
          <p:cNvPr id="136215" name="AutoShape 23"/>
          <p:cNvSpPr>
            <a:spLocks/>
          </p:cNvSpPr>
          <p:nvPr/>
        </p:nvSpPr>
        <p:spPr bwMode="auto">
          <a:xfrm>
            <a:off x="16586200" y="100584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14" name="AutoShape 10"/>
          <p:cNvSpPr>
            <a:spLocks/>
          </p:cNvSpPr>
          <p:nvPr/>
        </p:nvSpPr>
        <p:spPr bwMode="auto">
          <a:xfrm>
            <a:off x="6939570" y="9933074"/>
            <a:ext cx="561247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Scott Robinson</a:t>
            </a:r>
            <a:endParaRPr lang="en-US" dirty="0"/>
          </a:p>
        </p:txBody>
      </p:sp>
      <p:sp>
        <p:nvSpPr>
          <p:cNvPr id="72724" name="AutoShape 20"/>
          <p:cNvSpPr>
            <a:spLocks/>
          </p:cNvSpPr>
          <p:nvPr/>
        </p:nvSpPr>
        <p:spPr bwMode="auto">
          <a:xfrm>
            <a:off x="1379538" y="844550"/>
            <a:ext cx="14592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Our team</a:t>
            </a:r>
            <a:endParaRPr lang="en-US" dirty="0"/>
          </a:p>
        </p:txBody>
      </p:sp>
      <p:grpSp>
        <p:nvGrpSpPr>
          <p:cNvPr id="2" name="Group 1"/>
          <p:cNvGrpSpPr/>
          <p:nvPr/>
        </p:nvGrpSpPr>
        <p:grpSpPr>
          <a:xfrm>
            <a:off x="1030760" y="4090783"/>
            <a:ext cx="4564756" cy="7380287"/>
            <a:chOff x="1606824" y="4037013"/>
            <a:chExt cx="4564756" cy="7380287"/>
          </a:xfrm>
        </p:grpSpPr>
        <p:sp>
          <p:nvSpPr>
            <p:cNvPr id="72710" name="AutoShape 6"/>
            <p:cNvSpPr>
              <a:spLocks/>
            </p:cNvSpPr>
            <p:nvPr/>
          </p:nvSpPr>
          <p:spPr bwMode="auto">
            <a:xfrm>
              <a:off x="1777380" y="4546600"/>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12" name="AutoShape 8"/>
            <p:cNvSpPr>
              <a:spLocks/>
            </p:cNvSpPr>
            <p:nvPr/>
          </p:nvSpPr>
          <p:spPr bwMode="auto">
            <a:xfrm>
              <a:off x="1955180" y="9988550"/>
              <a:ext cx="382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Helen Daniels</a:t>
              </a:r>
              <a:endParaRPr lang="en-US" dirty="0"/>
            </a:p>
          </p:txBody>
        </p:sp>
        <p:pic>
          <p:nvPicPr>
            <p:cNvPr id="72707" name="Picture 3" descr="person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6824" y="4584700"/>
              <a:ext cx="4319587"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13" name="AutoShape 9"/>
            <p:cNvSpPr>
              <a:spLocks/>
            </p:cNvSpPr>
            <p:nvPr/>
          </p:nvSpPr>
          <p:spPr bwMode="auto">
            <a:xfrm>
              <a:off x="2069480" y="10756900"/>
              <a:ext cx="3581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Graphic Designer</a:t>
              </a:r>
              <a:endParaRPr lang="en-US"/>
            </a:p>
          </p:txBody>
        </p:sp>
        <p:sp>
          <p:nvSpPr>
            <p:cNvPr id="72718" name="AutoShape 14"/>
            <p:cNvSpPr>
              <a:spLocks/>
            </p:cNvSpPr>
            <p:nvPr/>
          </p:nvSpPr>
          <p:spPr bwMode="auto">
            <a:xfrm>
              <a:off x="4264993" y="40370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19" name="AutoShape 15"/>
            <p:cNvSpPr>
              <a:spLocks/>
            </p:cNvSpPr>
            <p:nvPr/>
          </p:nvSpPr>
          <p:spPr bwMode="auto">
            <a:xfrm>
              <a:off x="4925393" y="4483100"/>
              <a:ext cx="1011237"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20" name="AutoShape 16"/>
            <p:cNvSpPr>
              <a:spLocks/>
            </p:cNvSpPr>
            <p:nvPr/>
          </p:nvSpPr>
          <p:spPr bwMode="auto">
            <a:xfrm>
              <a:off x="4518993" y="42910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25" name="AutoShape 21"/>
            <p:cNvSpPr>
              <a:spLocks/>
            </p:cNvSpPr>
            <p:nvPr/>
          </p:nvSpPr>
          <p:spPr bwMode="auto">
            <a:xfrm>
              <a:off x="4736480" y="4457700"/>
              <a:ext cx="766763"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5147"/>
                  </a:moveTo>
                  <a:lnTo>
                    <a:pt x="19299" y="7459"/>
                  </a:lnTo>
                  <a:lnTo>
                    <a:pt x="14178" y="2312"/>
                  </a:lnTo>
                  <a:lnTo>
                    <a:pt x="16478" y="0"/>
                  </a:lnTo>
                  <a:cubicBezTo>
                    <a:pt x="16478" y="0"/>
                    <a:pt x="21600" y="5147"/>
                    <a:pt x="21600" y="5147"/>
                  </a:cubicBezTo>
                  <a:close/>
                  <a:moveTo>
                    <a:pt x="5089" y="19082"/>
                  </a:moveTo>
                  <a:lnTo>
                    <a:pt x="4444" y="18434"/>
                  </a:lnTo>
                  <a:lnTo>
                    <a:pt x="14866" y="7959"/>
                  </a:lnTo>
                  <a:lnTo>
                    <a:pt x="15511" y="8607"/>
                  </a:lnTo>
                  <a:cubicBezTo>
                    <a:pt x="15511" y="8607"/>
                    <a:pt x="5089" y="19082"/>
                    <a:pt x="5089" y="19082"/>
                  </a:cubicBezTo>
                  <a:close/>
                  <a:moveTo>
                    <a:pt x="2616" y="16581"/>
                  </a:moveTo>
                  <a:lnTo>
                    <a:pt x="13038" y="6106"/>
                  </a:lnTo>
                  <a:lnTo>
                    <a:pt x="13683" y="6754"/>
                  </a:lnTo>
                  <a:lnTo>
                    <a:pt x="3260" y="17229"/>
                  </a:lnTo>
                  <a:cubicBezTo>
                    <a:pt x="3260" y="17229"/>
                    <a:pt x="2616" y="16581"/>
                    <a:pt x="2616" y="16581"/>
                  </a:cubicBezTo>
                  <a:close/>
                  <a:moveTo>
                    <a:pt x="13030" y="3466"/>
                  </a:moveTo>
                  <a:lnTo>
                    <a:pt x="1293" y="15262"/>
                  </a:lnTo>
                  <a:lnTo>
                    <a:pt x="0" y="21599"/>
                  </a:lnTo>
                  <a:lnTo>
                    <a:pt x="6415" y="20409"/>
                  </a:lnTo>
                  <a:lnTo>
                    <a:pt x="18151" y="8613"/>
                  </a:lnTo>
                  <a:cubicBezTo>
                    <a:pt x="18151" y="8613"/>
                    <a:pt x="13030" y="3466"/>
                    <a:pt x="13030" y="346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grpSp>
      <p:grpSp>
        <p:nvGrpSpPr>
          <p:cNvPr id="3" name="Group 2"/>
          <p:cNvGrpSpPr/>
          <p:nvPr/>
        </p:nvGrpSpPr>
        <p:grpSpPr>
          <a:xfrm>
            <a:off x="6794800" y="4090783"/>
            <a:ext cx="4737377" cy="7380287"/>
            <a:chOff x="7286491" y="3975187"/>
            <a:chExt cx="4737377" cy="7380287"/>
          </a:xfrm>
        </p:grpSpPr>
        <p:sp>
          <p:nvSpPr>
            <p:cNvPr id="72708" name="AutoShape 4"/>
            <p:cNvSpPr>
              <a:spLocks/>
            </p:cNvSpPr>
            <p:nvPr/>
          </p:nvSpPr>
          <p:spPr bwMode="auto">
            <a:xfrm>
              <a:off x="7567755" y="4459374"/>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15" name="AutoShape 11"/>
            <p:cNvSpPr>
              <a:spLocks/>
            </p:cNvSpPr>
            <p:nvPr/>
          </p:nvSpPr>
          <p:spPr bwMode="auto">
            <a:xfrm>
              <a:off x="7459805" y="10695074"/>
              <a:ext cx="4559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Sales &amp; Marketing</a:t>
              </a:r>
              <a:endParaRPr lang="en-US" dirty="0"/>
            </a:p>
          </p:txBody>
        </p:sp>
        <p:pic>
          <p:nvPicPr>
            <p:cNvPr id="32" name="Picture 21" descr="11220931254_69f7be6181_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86491" y="4478057"/>
              <a:ext cx="4426771" cy="442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27" name="AutoShape 23"/>
            <p:cNvSpPr>
              <a:spLocks/>
            </p:cNvSpPr>
            <p:nvPr/>
          </p:nvSpPr>
          <p:spPr bwMode="auto">
            <a:xfrm>
              <a:off x="10347468" y="3975187"/>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28" name="AutoShape 24"/>
            <p:cNvSpPr>
              <a:spLocks/>
            </p:cNvSpPr>
            <p:nvPr/>
          </p:nvSpPr>
          <p:spPr bwMode="auto">
            <a:xfrm>
              <a:off x="11009455" y="4421274"/>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29" name="AutoShape 25"/>
            <p:cNvSpPr>
              <a:spLocks/>
            </p:cNvSpPr>
            <p:nvPr/>
          </p:nvSpPr>
          <p:spPr bwMode="auto">
            <a:xfrm>
              <a:off x="10601468" y="4193704"/>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72726" name="AutoShape 22"/>
            <p:cNvSpPr>
              <a:spLocks/>
            </p:cNvSpPr>
            <p:nvPr/>
          </p:nvSpPr>
          <p:spPr bwMode="auto">
            <a:xfrm>
              <a:off x="10770097" y="4322767"/>
              <a:ext cx="8366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599"/>
                  </a:lnTo>
                  <a:lnTo>
                    <a:pt x="21599" y="21599"/>
                  </a:lnTo>
                  <a:cubicBezTo>
                    <a:pt x="21599" y="21599"/>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grpSp>
      <p:grpSp>
        <p:nvGrpSpPr>
          <p:cNvPr id="5" name="Group 4"/>
          <p:cNvGrpSpPr/>
          <p:nvPr/>
        </p:nvGrpSpPr>
        <p:grpSpPr>
          <a:xfrm>
            <a:off x="18870798" y="4090783"/>
            <a:ext cx="4940053" cy="7380287"/>
            <a:chOff x="19446862" y="4032935"/>
            <a:chExt cx="4940053" cy="7380287"/>
          </a:xfrm>
        </p:grpSpPr>
        <p:sp>
          <p:nvSpPr>
            <p:cNvPr id="33" name="AutoShape 2"/>
            <p:cNvSpPr>
              <a:spLocks/>
            </p:cNvSpPr>
            <p:nvPr/>
          </p:nvSpPr>
          <p:spPr bwMode="auto">
            <a:xfrm>
              <a:off x="19714902" y="4529822"/>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34" name="AutoShape 12"/>
            <p:cNvSpPr>
              <a:spLocks/>
            </p:cNvSpPr>
            <p:nvPr/>
          </p:nvSpPr>
          <p:spPr bwMode="auto">
            <a:xfrm>
              <a:off x="19539906" y="9990822"/>
              <a:ext cx="4731492"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Scott Robinson</a:t>
              </a:r>
              <a:endParaRPr lang="en-US" dirty="0"/>
            </a:p>
          </p:txBody>
        </p:sp>
        <p:pic>
          <p:nvPicPr>
            <p:cNvPr id="31" name="Picture 2" descr="5141040131_ed264f7f3f_b.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501764" y="4569996"/>
              <a:ext cx="4372183" cy="43689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 name="AutoShape 13"/>
            <p:cNvSpPr>
              <a:spLocks/>
            </p:cNvSpPr>
            <p:nvPr/>
          </p:nvSpPr>
          <p:spPr bwMode="auto">
            <a:xfrm>
              <a:off x="19446862" y="10752822"/>
              <a:ext cx="490488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Technical </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Architect</a:t>
              </a:r>
              <a:endParaRPr lang="en-US" dirty="0"/>
            </a:p>
          </p:txBody>
        </p:sp>
        <p:sp>
          <p:nvSpPr>
            <p:cNvPr id="37" name="AutoShape 17"/>
            <p:cNvSpPr>
              <a:spLocks/>
            </p:cNvSpPr>
            <p:nvPr/>
          </p:nvSpPr>
          <p:spPr bwMode="auto">
            <a:xfrm>
              <a:off x="22710515" y="4032935"/>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38" name="AutoShape 18"/>
            <p:cNvSpPr>
              <a:spLocks/>
            </p:cNvSpPr>
            <p:nvPr/>
          </p:nvSpPr>
          <p:spPr bwMode="auto">
            <a:xfrm>
              <a:off x="23372502" y="4479022"/>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39" name="AutoShape 19"/>
            <p:cNvSpPr>
              <a:spLocks/>
            </p:cNvSpPr>
            <p:nvPr/>
          </p:nvSpPr>
          <p:spPr bwMode="auto">
            <a:xfrm>
              <a:off x="22964515" y="4286935"/>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42" name="AutoShape 24"/>
            <p:cNvSpPr>
              <a:spLocks/>
            </p:cNvSpPr>
            <p:nvPr/>
          </p:nvSpPr>
          <p:spPr bwMode="auto">
            <a:xfrm>
              <a:off x="23112322" y="4450685"/>
              <a:ext cx="888990" cy="8231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25" y="19827"/>
                  </a:moveTo>
                  <a:cubicBezTo>
                    <a:pt x="10644" y="19827"/>
                    <a:pt x="10172" y="19315"/>
                    <a:pt x="10172" y="18682"/>
                  </a:cubicBezTo>
                  <a:cubicBezTo>
                    <a:pt x="10172" y="18050"/>
                    <a:pt x="10644" y="17537"/>
                    <a:pt x="11225" y="17537"/>
                  </a:cubicBezTo>
                  <a:cubicBezTo>
                    <a:pt x="11806" y="17537"/>
                    <a:pt x="12278" y="18050"/>
                    <a:pt x="12278" y="18682"/>
                  </a:cubicBezTo>
                  <a:cubicBezTo>
                    <a:pt x="12278" y="19315"/>
                    <a:pt x="11806" y="19827"/>
                    <a:pt x="11225" y="19827"/>
                  </a:cubicBezTo>
                  <a:close/>
                  <a:moveTo>
                    <a:pt x="13907" y="18999"/>
                  </a:moveTo>
                  <a:lnTo>
                    <a:pt x="13907" y="18365"/>
                  </a:lnTo>
                  <a:lnTo>
                    <a:pt x="13501" y="18254"/>
                  </a:lnTo>
                  <a:cubicBezTo>
                    <a:pt x="13416" y="18231"/>
                    <a:pt x="13350" y="18160"/>
                    <a:pt x="13328" y="18069"/>
                  </a:cubicBezTo>
                  <a:cubicBezTo>
                    <a:pt x="13328" y="18068"/>
                    <a:pt x="13328" y="18068"/>
                    <a:pt x="13328" y="18067"/>
                  </a:cubicBezTo>
                  <a:cubicBezTo>
                    <a:pt x="13306" y="17978"/>
                    <a:pt x="13330" y="17881"/>
                    <a:pt x="13391" y="17817"/>
                  </a:cubicBezTo>
                  <a:lnTo>
                    <a:pt x="13694" y="17498"/>
                  </a:lnTo>
                  <a:lnTo>
                    <a:pt x="13402" y="16949"/>
                  </a:lnTo>
                  <a:lnTo>
                    <a:pt x="13001" y="17073"/>
                  </a:lnTo>
                  <a:cubicBezTo>
                    <a:pt x="12916" y="17100"/>
                    <a:pt x="12825" y="17074"/>
                    <a:pt x="12762" y="17006"/>
                  </a:cubicBezTo>
                  <a:cubicBezTo>
                    <a:pt x="12762" y="17006"/>
                    <a:pt x="12762" y="17006"/>
                    <a:pt x="12762" y="17006"/>
                  </a:cubicBezTo>
                  <a:cubicBezTo>
                    <a:pt x="12702" y="16941"/>
                    <a:pt x="12679" y="16846"/>
                    <a:pt x="12703" y="16758"/>
                  </a:cubicBezTo>
                  <a:lnTo>
                    <a:pt x="12819" y="16314"/>
                  </a:lnTo>
                  <a:lnTo>
                    <a:pt x="12313" y="15997"/>
                  </a:lnTo>
                  <a:lnTo>
                    <a:pt x="12022" y="16324"/>
                  </a:lnTo>
                  <a:cubicBezTo>
                    <a:pt x="11961" y="16392"/>
                    <a:pt x="11872" y="16419"/>
                    <a:pt x="11788" y="16395"/>
                  </a:cubicBezTo>
                  <a:cubicBezTo>
                    <a:pt x="11788" y="16395"/>
                    <a:pt x="11788" y="16395"/>
                    <a:pt x="11787" y="16394"/>
                  </a:cubicBezTo>
                  <a:cubicBezTo>
                    <a:pt x="11705" y="16371"/>
                    <a:pt x="11640" y="16300"/>
                    <a:pt x="11619" y="16209"/>
                  </a:cubicBezTo>
                  <a:lnTo>
                    <a:pt x="11517" y="15765"/>
                  </a:lnTo>
                  <a:lnTo>
                    <a:pt x="10933" y="15765"/>
                  </a:lnTo>
                  <a:lnTo>
                    <a:pt x="10832" y="16207"/>
                  </a:lnTo>
                  <a:cubicBezTo>
                    <a:pt x="10811" y="16298"/>
                    <a:pt x="10745" y="16371"/>
                    <a:pt x="10661" y="16395"/>
                  </a:cubicBezTo>
                  <a:lnTo>
                    <a:pt x="10660" y="16395"/>
                  </a:lnTo>
                  <a:cubicBezTo>
                    <a:pt x="10577" y="16420"/>
                    <a:pt x="10489" y="16393"/>
                    <a:pt x="10429" y="16326"/>
                  </a:cubicBezTo>
                  <a:lnTo>
                    <a:pt x="10137" y="15997"/>
                  </a:lnTo>
                  <a:lnTo>
                    <a:pt x="9631" y="16314"/>
                  </a:lnTo>
                  <a:lnTo>
                    <a:pt x="9746" y="16751"/>
                  </a:lnTo>
                  <a:cubicBezTo>
                    <a:pt x="9770" y="16843"/>
                    <a:pt x="9746" y="16943"/>
                    <a:pt x="9684" y="17011"/>
                  </a:cubicBezTo>
                  <a:cubicBezTo>
                    <a:pt x="9624" y="17076"/>
                    <a:pt x="9537" y="17101"/>
                    <a:pt x="9456" y="17075"/>
                  </a:cubicBezTo>
                  <a:lnTo>
                    <a:pt x="9048" y="16949"/>
                  </a:lnTo>
                  <a:lnTo>
                    <a:pt x="8756" y="17498"/>
                  </a:lnTo>
                  <a:lnTo>
                    <a:pt x="9058" y="17815"/>
                  </a:lnTo>
                  <a:cubicBezTo>
                    <a:pt x="9120" y="17881"/>
                    <a:pt x="9144" y="17978"/>
                    <a:pt x="9122" y="18069"/>
                  </a:cubicBezTo>
                  <a:cubicBezTo>
                    <a:pt x="9122" y="18070"/>
                    <a:pt x="9122" y="18070"/>
                    <a:pt x="9122" y="18071"/>
                  </a:cubicBezTo>
                  <a:cubicBezTo>
                    <a:pt x="9100" y="18161"/>
                    <a:pt x="9035" y="18231"/>
                    <a:pt x="8951" y="18253"/>
                  </a:cubicBezTo>
                  <a:lnTo>
                    <a:pt x="8543" y="18365"/>
                  </a:lnTo>
                  <a:lnTo>
                    <a:pt x="8543" y="18999"/>
                  </a:lnTo>
                  <a:lnTo>
                    <a:pt x="8949" y="19110"/>
                  </a:lnTo>
                  <a:cubicBezTo>
                    <a:pt x="9034" y="19133"/>
                    <a:pt x="9100" y="19204"/>
                    <a:pt x="9122" y="19295"/>
                  </a:cubicBezTo>
                  <a:cubicBezTo>
                    <a:pt x="9122" y="19296"/>
                    <a:pt x="9123" y="19296"/>
                    <a:pt x="9123" y="19297"/>
                  </a:cubicBezTo>
                  <a:cubicBezTo>
                    <a:pt x="9145" y="19387"/>
                    <a:pt x="9120" y="19483"/>
                    <a:pt x="9059" y="19547"/>
                  </a:cubicBezTo>
                  <a:lnTo>
                    <a:pt x="8756" y="19866"/>
                  </a:lnTo>
                  <a:lnTo>
                    <a:pt x="9048" y="20416"/>
                  </a:lnTo>
                  <a:lnTo>
                    <a:pt x="9449" y="20291"/>
                  </a:lnTo>
                  <a:cubicBezTo>
                    <a:pt x="9534" y="20265"/>
                    <a:pt x="9626" y="20290"/>
                    <a:pt x="9688" y="20358"/>
                  </a:cubicBezTo>
                  <a:cubicBezTo>
                    <a:pt x="9688" y="20358"/>
                    <a:pt x="9688" y="20358"/>
                    <a:pt x="9688" y="20358"/>
                  </a:cubicBezTo>
                  <a:cubicBezTo>
                    <a:pt x="9748" y="20423"/>
                    <a:pt x="9771" y="20518"/>
                    <a:pt x="9747" y="20607"/>
                  </a:cubicBezTo>
                  <a:lnTo>
                    <a:pt x="9631" y="21050"/>
                  </a:lnTo>
                  <a:lnTo>
                    <a:pt x="10137" y="21367"/>
                  </a:lnTo>
                  <a:lnTo>
                    <a:pt x="10428" y="21040"/>
                  </a:lnTo>
                  <a:cubicBezTo>
                    <a:pt x="10489" y="20972"/>
                    <a:pt x="10578" y="20945"/>
                    <a:pt x="10662" y="20969"/>
                  </a:cubicBezTo>
                  <a:cubicBezTo>
                    <a:pt x="10662" y="20969"/>
                    <a:pt x="10663" y="20969"/>
                    <a:pt x="10663" y="20970"/>
                  </a:cubicBezTo>
                  <a:cubicBezTo>
                    <a:pt x="10746" y="20993"/>
                    <a:pt x="10810" y="21065"/>
                    <a:pt x="10831" y="21155"/>
                  </a:cubicBezTo>
                  <a:lnTo>
                    <a:pt x="10933" y="21600"/>
                  </a:lnTo>
                  <a:lnTo>
                    <a:pt x="11517" y="21600"/>
                  </a:lnTo>
                  <a:lnTo>
                    <a:pt x="11619" y="21157"/>
                  </a:lnTo>
                  <a:cubicBezTo>
                    <a:pt x="11640" y="21066"/>
                    <a:pt x="11705" y="20993"/>
                    <a:pt x="11789" y="20969"/>
                  </a:cubicBezTo>
                  <a:lnTo>
                    <a:pt x="11790" y="20969"/>
                  </a:lnTo>
                  <a:cubicBezTo>
                    <a:pt x="11873" y="20945"/>
                    <a:pt x="11961" y="20971"/>
                    <a:pt x="12021" y="21038"/>
                  </a:cubicBezTo>
                  <a:lnTo>
                    <a:pt x="12313" y="21367"/>
                  </a:lnTo>
                  <a:lnTo>
                    <a:pt x="12819" y="21050"/>
                  </a:lnTo>
                  <a:lnTo>
                    <a:pt x="12705" y="20613"/>
                  </a:lnTo>
                  <a:cubicBezTo>
                    <a:pt x="12680" y="20521"/>
                    <a:pt x="12704" y="20422"/>
                    <a:pt x="12766" y="20354"/>
                  </a:cubicBezTo>
                  <a:cubicBezTo>
                    <a:pt x="12766" y="20354"/>
                    <a:pt x="12766" y="20354"/>
                    <a:pt x="12766" y="20354"/>
                  </a:cubicBezTo>
                  <a:cubicBezTo>
                    <a:pt x="12826" y="20288"/>
                    <a:pt x="12913" y="20264"/>
                    <a:pt x="12995" y="20289"/>
                  </a:cubicBezTo>
                  <a:lnTo>
                    <a:pt x="13402" y="20416"/>
                  </a:lnTo>
                  <a:lnTo>
                    <a:pt x="13694" y="19866"/>
                  </a:lnTo>
                  <a:lnTo>
                    <a:pt x="13392" y="19549"/>
                  </a:lnTo>
                  <a:cubicBezTo>
                    <a:pt x="13331" y="19483"/>
                    <a:pt x="13306" y="19386"/>
                    <a:pt x="13328" y="19295"/>
                  </a:cubicBezTo>
                  <a:cubicBezTo>
                    <a:pt x="13328" y="19294"/>
                    <a:pt x="13328" y="19294"/>
                    <a:pt x="13328" y="19293"/>
                  </a:cubicBezTo>
                  <a:cubicBezTo>
                    <a:pt x="13350" y="19203"/>
                    <a:pt x="13416" y="19133"/>
                    <a:pt x="13499" y="19111"/>
                  </a:cubicBezTo>
                  <a:cubicBezTo>
                    <a:pt x="13499" y="19111"/>
                    <a:pt x="13907" y="18999"/>
                    <a:pt x="13907" y="18999"/>
                  </a:cubicBezTo>
                  <a:close/>
                  <a:moveTo>
                    <a:pt x="17644" y="16587"/>
                  </a:moveTo>
                  <a:cubicBezTo>
                    <a:pt x="16843" y="16587"/>
                    <a:pt x="16194" y="15880"/>
                    <a:pt x="16194" y="15009"/>
                  </a:cubicBezTo>
                  <a:cubicBezTo>
                    <a:pt x="16194" y="14138"/>
                    <a:pt x="16843" y="13432"/>
                    <a:pt x="17644" y="13432"/>
                  </a:cubicBezTo>
                  <a:cubicBezTo>
                    <a:pt x="18445" y="13432"/>
                    <a:pt x="19095" y="14138"/>
                    <a:pt x="19095" y="15009"/>
                  </a:cubicBezTo>
                  <a:cubicBezTo>
                    <a:pt x="19095" y="15880"/>
                    <a:pt x="18445" y="16587"/>
                    <a:pt x="17644" y="16587"/>
                  </a:cubicBezTo>
                  <a:close/>
                  <a:moveTo>
                    <a:pt x="21599" y="15589"/>
                  </a:moveTo>
                  <a:lnTo>
                    <a:pt x="21599" y="14430"/>
                  </a:lnTo>
                  <a:lnTo>
                    <a:pt x="21024" y="14208"/>
                  </a:lnTo>
                  <a:cubicBezTo>
                    <a:pt x="20804" y="14123"/>
                    <a:pt x="20627" y="13940"/>
                    <a:pt x="20539" y="13706"/>
                  </a:cubicBezTo>
                  <a:lnTo>
                    <a:pt x="20538" y="13706"/>
                  </a:lnTo>
                  <a:cubicBezTo>
                    <a:pt x="20449" y="13471"/>
                    <a:pt x="20455" y="13206"/>
                    <a:pt x="20555" y="12977"/>
                  </a:cubicBezTo>
                  <a:lnTo>
                    <a:pt x="20818" y="12377"/>
                  </a:lnTo>
                  <a:lnTo>
                    <a:pt x="20064" y="11558"/>
                  </a:lnTo>
                  <a:lnTo>
                    <a:pt x="19513" y="11843"/>
                  </a:lnTo>
                  <a:cubicBezTo>
                    <a:pt x="19302" y="11952"/>
                    <a:pt x="19058" y="11959"/>
                    <a:pt x="18842" y="11862"/>
                  </a:cubicBezTo>
                  <a:cubicBezTo>
                    <a:pt x="18627" y="11764"/>
                    <a:pt x="18459" y="11573"/>
                    <a:pt x="18382" y="11334"/>
                  </a:cubicBezTo>
                  <a:lnTo>
                    <a:pt x="18177" y="10708"/>
                  </a:lnTo>
                  <a:lnTo>
                    <a:pt x="17111" y="10708"/>
                  </a:lnTo>
                  <a:lnTo>
                    <a:pt x="16907" y="11334"/>
                  </a:lnTo>
                  <a:cubicBezTo>
                    <a:pt x="16829" y="11572"/>
                    <a:pt x="16661" y="11765"/>
                    <a:pt x="16446" y="11862"/>
                  </a:cubicBezTo>
                  <a:cubicBezTo>
                    <a:pt x="16230" y="11959"/>
                    <a:pt x="15986" y="11952"/>
                    <a:pt x="15776" y="11843"/>
                  </a:cubicBezTo>
                  <a:lnTo>
                    <a:pt x="15224" y="11558"/>
                  </a:lnTo>
                  <a:lnTo>
                    <a:pt x="14471" y="12377"/>
                  </a:lnTo>
                  <a:lnTo>
                    <a:pt x="14733" y="12977"/>
                  </a:lnTo>
                  <a:cubicBezTo>
                    <a:pt x="14833" y="13206"/>
                    <a:pt x="14839" y="13472"/>
                    <a:pt x="14750" y="13706"/>
                  </a:cubicBezTo>
                  <a:cubicBezTo>
                    <a:pt x="14750" y="13706"/>
                    <a:pt x="14750" y="13706"/>
                    <a:pt x="14750" y="13706"/>
                  </a:cubicBezTo>
                  <a:cubicBezTo>
                    <a:pt x="14661" y="13940"/>
                    <a:pt x="14485" y="14123"/>
                    <a:pt x="14265" y="14208"/>
                  </a:cubicBezTo>
                  <a:lnTo>
                    <a:pt x="13689" y="14430"/>
                  </a:lnTo>
                  <a:lnTo>
                    <a:pt x="13689" y="15589"/>
                  </a:lnTo>
                  <a:lnTo>
                    <a:pt x="14265" y="15811"/>
                  </a:lnTo>
                  <a:cubicBezTo>
                    <a:pt x="14484" y="15896"/>
                    <a:pt x="14661" y="16078"/>
                    <a:pt x="14750" y="16312"/>
                  </a:cubicBezTo>
                  <a:cubicBezTo>
                    <a:pt x="14750" y="16312"/>
                    <a:pt x="14750" y="16312"/>
                    <a:pt x="14750" y="16313"/>
                  </a:cubicBezTo>
                  <a:cubicBezTo>
                    <a:pt x="14839" y="16547"/>
                    <a:pt x="14833" y="16812"/>
                    <a:pt x="14733" y="17041"/>
                  </a:cubicBezTo>
                  <a:lnTo>
                    <a:pt x="14471" y="17641"/>
                  </a:lnTo>
                  <a:lnTo>
                    <a:pt x="15224" y="18460"/>
                  </a:lnTo>
                  <a:lnTo>
                    <a:pt x="15776" y="18175"/>
                  </a:lnTo>
                  <a:cubicBezTo>
                    <a:pt x="15986" y="18067"/>
                    <a:pt x="16230" y="18060"/>
                    <a:pt x="16446" y="18157"/>
                  </a:cubicBezTo>
                  <a:cubicBezTo>
                    <a:pt x="16661" y="18254"/>
                    <a:pt x="16829" y="18446"/>
                    <a:pt x="16907" y="18684"/>
                  </a:cubicBezTo>
                  <a:lnTo>
                    <a:pt x="17111" y="19311"/>
                  </a:lnTo>
                  <a:lnTo>
                    <a:pt x="18177" y="19311"/>
                  </a:lnTo>
                  <a:lnTo>
                    <a:pt x="18380" y="18689"/>
                  </a:lnTo>
                  <a:cubicBezTo>
                    <a:pt x="18459" y="18448"/>
                    <a:pt x="18628" y="18254"/>
                    <a:pt x="18845" y="18156"/>
                  </a:cubicBezTo>
                  <a:lnTo>
                    <a:pt x="18845" y="18155"/>
                  </a:lnTo>
                  <a:cubicBezTo>
                    <a:pt x="19059" y="18059"/>
                    <a:pt x="19300" y="18066"/>
                    <a:pt x="19509" y="18173"/>
                  </a:cubicBezTo>
                  <a:lnTo>
                    <a:pt x="20064" y="18460"/>
                  </a:lnTo>
                  <a:lnTo>
                    <a:pt x="20818" y="17641"/>
                  </a:lnTo>
                  <a:lnTo>
                    <a:pt x="20555" y="17041"/>
                  </a:lnTo>
                  <a:cubicBezTo>
                    <a:pt x="20455" y="16812"/>
                    <a:pt x="20449" y="16547"/>
                    <a:pt x="20538" y="16313"/>
                  </a:cubicBezTo>
                  <a:cubicBezTo>
                    <a:pt x="20628" y="16078"/>
                    <a:pt x="20804" y="15896"/>
                    <a:pt x="21024" y="15811"/>
                  </a:cubicBezTo>
                  <a:cubicBezTo>
                    <a:pt x="21024" y="15811"/>
                    <a:pt x="21599" y="15589"/>
                    <a:pt x="21599" y="15589"/>
                  </a:cubicBezTo>
                  <a:close/>
                  <a:moveTo>
                    <a:pt x="7439" y="11058"/>
                  </a:moveTo>
                  <a:cubicBezTo>
                    <a:pt x="5932" y="11058"/>
                    <a:pt x="4710" y="9730"/>
                    <a:pt x="4710" y="8091"/>
                  </a:cubicBezTo>
                  <a:cubicBezTo>
                    <a:pt x="4710" y="6452"/>
                    <a:pt x="5932" y="5124"/>
                    <a:pt x="7439" y="5124"/>
                  </a:cubicBezTo>
                  <a:cubicBezTo>
                    <a:pt x="8946" y="5124"/>
                    <a:pt x="10167" y="6452"/>
                    <a:pt x="10167" y="8091"/>
                  </a:cubicBezTo>
                  <a:cubicBezTo>
                    <a:pt x="10167" y="9730"/>
                    <a:pt x="8946" y="11058"/>
                    <a:pt x="7439" y="11058"/>
                  </a:cubicBezTo>
                  <a:close/>
                  <a:moveTo>
                    <a:pt x="14879" y="9181"/>
                  </a:moveTo>
                  <a:lnTo>
                    <a:pt x="14879" y="7001"/>
                  </a:lnTo>
                  <a:lnTo>
                    <a:pt x="13796" y="6583"/>
                  </a:lnTo>
                  <a:cubicBezTo>
                    <a:pt x="13383" y="6423"/>
                    <a:pt x="13051" y="6080"/>
                    <a:pt x="12883" y="5640"/>
                  </a:cubicBezTo>
                  <a:cubicBezTo>
                    <a:pt x="12883" y="5640"/>
                    <a:pt x="12883" y="5639"/>
                    <a:pt x="12883" y="5639"/>
                  </a:cubicBezTo>
                  <a:cubicBezTo>
                    <a:pt x="12714" y="5198"/>
                    <a:pt x="12727" y="4700"/>
                    <a:pt x="12915" y="4268"/>
                  </a:cubicBezTo>
                  <a:lnTo>
                    <a:pt x="13408" y="3140"/>
                  </a:lnTo>
                  <a:lnTo>
                    <a:pt x="11991" y="1599"/>
                  </a:lnTo>
                  <a:lnTo>
                    <a:pt x="10954" y="2135"/>
                  </a:lnTo>
                  <a:cubicBezTo>
                    <a:pt x="10558" y="2340"/>
                    <a:pt x="10099" y="2353"/>
                    <a:pt x="9693" y="2170"/>
                  </a:cubicBezTo>
                  <a:lnTo>
                    <a:pt x="9692" y="2170"/>
                  </a:lnTo>
                  <a:cubicBezTo>
                    <a:pt x="9288" y="1987"/>
                    <a:pt x="8973" y="1626"/>
                    <a:pt x="8826" y="1177"/>
                  </a:cubicBezTo>
                  <a:lnTo>
                    <a:pt x="8441" y="0"/>
                  </a:lnTo>
                  <a:lnTo>
                    <a:pt x="6437" y="0"/>
                  </a:lnTo>
                  <a:lnTo>
                    <a:pt x="6052" y="1177"/>
                  </a:lnTo>
                  <a:cubicBezTo>
                    <a:pt x="5905" y="1626"/>
                    <a:pt x="5590" y="1987"/>
                    <a:pt x="5185" y="2170"/>
                  </a:cubicBezTo>
                  <a:cubicBezTo>
                    <a:pt x="4779" y="2353"/>
                    <a:pt x="4321" y="2340"/>
                    <a:pt x="3924" y="2135"/>
                  </a:cubicBezTo>
                  <a:lnTo>
                    <a:pt x="2887" y="1599"/>
                  </a:lnTo>
                  <a:lnTo>
                    <a:pt x="1470" y="3140"/>
                  </a:lnTo>
                  <a:lnTo>
                    <a:pt x="1962" y="4268"/>
                  </a:lnTo>
                  <a:cubicBezTo>
                    <a:pt x="2151" y="4699"/>
                    <a:pt x="2163" y="5198"/>
                    <a:pt x="1995" y="5639"/>
                  </a:cubicBezTo>
                  <a:cubicBezTo>
                    <a:pt x="1995" y="5639"/>
                    <a:pt x="1995" y="5640"/>
                    <a:pt x="1994" y="5640"/>
                  </a:cubicBezTo>
                  <a:cubicBezTo>
                    <a:pt x="1827" y="6080"/>
                    <a:pt x="1495" y="6423"/>
                    <a:pt x="1082" y="6583"/>
                  </a:cubicBezTo>
                  <a:lnTo>
                    <a:pt x="0" y="7001"/>
                  </a:lnTo>
                  <a:lnTo>
                    <a:pt x="0" y="9181"/>
                  </a:lnTo>
                  <a:lnTo>
                    <a:pt x="1082" y="9600"/>
                  </a:lnTo>
                  <a:cubicBezTo>
                    <a:pt x="1495" y="9759"/>
                    <a:pt x="1827" y="10102"/>
                    <a:pt x="1995" y="10543"/>
                  </a:cubicBezTo>
                  <a:cubicBezTo>
                    <a:pt x="2163" y="10984"/>
                    <a:pt x="2151" y="11482"/>
                    <a:pt x="1963" y="11914"/>
                  </a:cubicBezTo>
                  <a:lnTo>
                    <a:pt x="1470" y="13042"/>
                  </a:lnTo>
                  <a:lnTo>
                    <a:pt x="2887" y="14583"/>
                  </a:lnTo>
                  <a:lnTo>
                    <a:pt x="3924" y="14047"/>
                  </a:lnTo>
                  <a:cubicBezTo>
                    <a:pt x="4321" y="13842"/>
                    <a:pt x="4779" y="13829"/>
                    <a:pt x="5185" y="14012"/>
                  </a:cubicBezTo>
                  <a:cubicBezTo>
                    <a:pt x="5590" y="14195"/>
                    <a:pt x="5905" y="14556"/>
                    <a:pt x="6052" y="15005"/>
                  </a:cubicBezTo>
                  <a:lnTo>
                    <a:pt x="6437" y="16183"/>
                  </a:lnTo>
                  <a:lnTo>
                    <a:pt x="8441" y="16183"/>
                  </a:lnTo>
                  <a:lnTo>
                    <a:pt x="8824" y="15013"/>
                  </a:lnTo>
                  <a:cubicBezTo>
                    <a:pt x="8972" y="14559"/>
                    <a:pt x="9290" y="14195"/>
                    <a:pt x="9698" y="14010"/>
                  </a:cubicBezTo>
                  <a:cubicBezTo>
                    <a:pt x="9699" y="14010"/>
                    <a:pt x="9699" y="14010"/>
                    <a:pt x="9699" y="14010"/>
                  </a:cubicBezTo>
                  <a:cubicBezTo>
                    <a:pt x="10101" y="13828"/>
                    <a:pt x="10554" y="13840"/>
                    <a:pt x="10947" y="14044"/>
                  </a:cubicBezTo>
                  <a:lnTo>
                    <a:pt x="11991" y="14583"/>
                  </a:lnTo>
                  <a:lnTo>
                    <a:pt x="13408" y="13042"/>
                  </a:lnTo>
                  <a:lnTo>
                    <a:pt x="12915" y="11913"/>
                  </a:lnTo>
                  <a:cubicBezTo>
                    <a:pt x="12727" y="11482"/>
                    <a:pt x="12714" y="10984"/>
                    <a:pt x="12883" y="10544"/>
                  </a:cubicBezTo>
                  <a:cubicBezTo>
                    <a:pt x="12883" y="10543"/>
                    <a:pt x="12883" y="10543"/>
                    <a:pt x="12883" y="10543"/>
                  </a:cubicBezTo>
                  <a:cubicBezTo>
                    <a:pt x="13051" y="10102"/>
                    <a:pt x="13383" y="9759"/>
                    <a:pt x="13797" y="9600"/>
                  </a:cubicBezTo>
                  <a:cubicBezTo>
                    <a:pt x="13797" y="9600"/>
                    <a:pt x="14879" y="9181"/>
                    <a:pt x="14879" y="91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grpSp>
      <p:grpSp>
        <p:nvGrpSpPr>
          <p:cNvPr id="4" name="Group 3"/>
          <p:cNvGrpSpPr/>
          <p:nvPr/>
        </p:nvGrpSpPr>
        <p:grpSpPr>
          <a:xfrm>
            <a:off x="12731461" y="4090783"/>
            <a:ext cx="4940053" cy="7380287"/>
            <a:chOff x="13659938" y="4034749"/>
            <a:chExt cx="4940053" cy="7380287"/>
          </a:xfrm>
        </p:grpSpPr>
        <p:sp>
          <p:nvSpPr>
            <p:cNvPr id="72706" name="AutoShape 2"/>
            <p:cNvSpPr>
              <a:spLocks/>
            </p:cNvSpPr>
            <p:nvPr/>
          </p:nvSpPr>
          <p:spPr bwMode="auto">
            <a:xfrm>
              <a:off x="13927978" y="4531636"/>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16" name="AutoShape 12"/>
            <p:cNvSpPr>
              <a:spLocks/>
            </p:cNvSpPr>
            <p:nvPr/>
          </p:nvSpPr>
          <p:spPr bwMode="auto">
            <a:xfrm>
              <a:off x="13752982" y="9992636"/>
              <a:ext cx="4731492"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Mike Young</a:t>
              </a:r>
              <a:endParaRPr lang="en-US" dirty="0"/>
            </a:p>
          </p:txBody>
        </p:sp>
        <p:sp>
          <p:nvSpPr>
            <p:cNvPr id="72717" name="AutoShape 13"/>
            <p:cNvSpPr>
              <a:spLocks/>
            </p:cNvSpPr>
            <p:nvPr/>
          </p:nvSpPr>
          <p:spPr bwMode="auto">
            <a:xfrm>
              <a:off x="13659938" y="10754636"/>
              <a:ext cx="490488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CEO</a:t>
              </a:r>
              <a:endParaRPr lang="en-US" dirty="0"/>
            </a:p>
          </p:txBody>
        </p:sp>
        <p:pic>
          <p:nvPicPr>
            <p:cNvPr id="30" name="Picture 27" descr="9320914837_5d24ce5628_o.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705369" y="4553858"/>
              <a:ext cx="4375177" cy="4371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21" name="AutoShape 17"/>
            <p:cNvSpPr>
              <a:spLocks/>
            </p:cNvSpPr>
            <p:nvPr/>
          </p:nvSpPr>
          <p:spPr bwMode="auto">
            <a:xfrm>
              <a:off x="16923591" y="4034749"/>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22" name="AutoShape 18"/>
            <p:cNvSpPr>
              <a:spLocks/>
            </p:cNvSpPr>
            <p:nvPr/>
          </p:nvSpPr>
          <p:spPr bwMode="auto">
            <a:xfrm>
              <a:off x="17585578" y="4480836"/>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23" name="AutoShape 19"/>
            <p:cNvSpPr>
              <a:spLocks/>
            </p:cNvSpPr>
            <p:nvPr/>
          </p:nvSpPr>
          <p:spPr bwMode="auto">
            <a:xfrm>
              <a:off x="17177591" y="4288749"/>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43" name="AutoShape 34"/>
            <p:cNvSpPr>
              <a:spLocks/>
            </p:cNvSpPr>
            <p:nvPr/>
          </p:nvSpPr>
          <p:spPr bwMode="auto">
            <a:xfrm>
              <a:off x="17373836" y="4450685"/>
              <a:ext cx="764795" cy="8589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020" y="8155"/>
                  </a:moveTo>
                  <a:lnTo>
                    <a:pt x="0" y="8155"/>
                  </a:lnTo>
                  <a:lnTo>
                    <a:pt x="0" y="9469"/>
                  </a:lnTo>
                  <a:lnTo>
                    <a:pt x="3020" y="9469"/>
                  </a:lnTo>
                  <a:cubicBezTo>
                    <a:pt x="3020" y="9469"/>
                    <a:pt x="3020" y="8155"/>
                    <a:pt x="3020" y="8155"/>
                  </a:cubicBezTo>
                  <a:close/>
                  <a:moveTo>
                    <a:pt x="4133" y="12944"/>
                  </a:moveTo>
                  <a:lnTo>
                    <a:pt x="3526" y="11746"/>
                  </a:lnTo>
                  <a:lnTo>
                    <a:pt x="861" y="12809"/>
                  </a:lnTo>
                  <a:lnTo>
                    <a:pt x="1468" y="14007"/>
                  </a:lnTo>
                  <a:cubicBezTo>
                    <a:pt x="1468" y="14007"/>
                    <a:pt x="4133" y="12944"/>
                    <a:pt x="4133" y="12944"/>
                  </a:cubicBezTo>
                  <a:close/>
                  <a:moveTo>
                    <a:pt x="4380" y="4949"/>
                  </a:moveTo>
                  <a:lnTo>
                    <a:pt x="2011" y="3442"/>
                  </a:lnTo>
                  <a:lnTo>
                    <a:pt x="1148" y="4510"/>
                  </a:lnTo>
                  <a:lnTo>
                    <a:pt x="3517" y="6017"/>
                  </a:lnTo>
                  <a:cubicBezTo>
                    <a:pt x="3517" y="6017"/>
                    <a:pt x="4380" y="4949"/>
                    <a:pt x="4380" y="4949"/>
                  </a:cubicBezTo>
                  <a:close/>
                  <a:moveTo>
                    <a:pt x="7543" y="2790"/>
                  </a:moveTo>
                  <a:lnTo>
                    <a:pt x="6240" y="635"/>
                  </a:lnTo>
                  <a:lnTo>
                    <a:pt x="4935" y="1256"/>
                  </a:lnTo>
                  <a:lnTo>
                    <a:pt x="6238" y="3411"/>
                  </a:lnTo>
                  <a:cubicBezTo>
                    <a:pt x="6238" y="3411"/>
                    <a:pt x="7543" y="2790"/>
                    <a:pt x="7543" y="2790"/>
                  </a:cubicBezTo>
                  <a:close/>
                  <a:moveTo>
                    <a:pt x="21599" y="8155"/>
                  </a:moveTo>
                  <a:lnTo>
                    <a:pt x="18579" y="8155"/>
                  </a:lnTo>
                  <a:lnTo>
                    <a:pt x="18579" y="9469"/>
                  </a:lnTo>
                  <a:lnTo>
                    <a:pt x="21599" y="9469"/>
                  </a:lnTo>
                  <a:cubicBezTo>
                    <a:pt x="21599" y="9469"/>
                    <a:pt x="21599" y="8155"/>
                    <a:pt x="21599" y="8155"/>
                  </a:cubicBezTo>
                  <a:close/>
                  <a:moveTo>
                    <a:pt x="20713" y="12799"/>
                  </a:moveTo>
                  <a:lnTo>
                    <a:pt x="18047" y="11841"/>
                  </a:lnTo>
                  <a:lnTo>
                    <a:pt x="17491" y="13059"/>
                  </a:lnTo>
                  <a:lnTo>
                    <a:pt x="20157" y="14017"/>
                  </a:lnTo>
                  <a:cubicBezTo>
                    <a:pt x="20157" y="14017"/>
                    <a:pt x="20713" y="12799"/>
                    <a:pt x="20713" y="12799"/>
                  </a:cubicBezTo>
                  <a:close/>
                  <a:moveTo>
                    <a:pt x="20451" y="4510"/>
                  </a:moveTo>
                  <a:lnTo>
                    <a:pt x="19588" y="3442"/>
                  </a:lnTo>
                  <a:lnTo>
                    <a:pt x="17219" y="4949"/>
                  </a:lnTo>
                  <a:lnTo>
                    <a:pt x="18082" y="6017"/>
                  </a:lnTo>
                  <a:cubicBezTo>
                    <a:pt x="18082" y="6017"/>
                    <a:pt x="20451" y="4510"/>
                    <a:pt x="20451" y="4510"/>
                  </a:cubicBezTo>
                  <a:close/>
                  <a:moveTo>
                    <a:pt x="16664" y="1256"/>
                  </a:moveTo>
                  <a:lnTo>
                    <a:pt x="15359" y="635"/>
                  </a:lnTo>
                  <a:lnTo>
                    <a:pt x="14056" y="2790"/>
                  </a:lnTo>
                  <a:lnTo>
                    <a:pt x="15361" y="3411"/>
                  </a:lnTo>
                  <a:cubicBezTo>
                    <a:pt x="15361" y="3411"/>
                    <a:pt x="16664" y="1256"/>
                    <a:pt x="16664" y="1256"/>
                  </a:cubicBezTo>
                  <a:close/>
                  <a:moveTo>
                    <a:pt x="11579" y="2364"/>
                  </a:moveTo>
                  <a:lnTo>
                    <a:pt x="10099" y="2364"/>
                  </a:lnTo>
                  <a:lnTo>
                    <a:pt x="10099" y="0"/>
                  </a:lnTo>
                  <a:lnTo>
                    <a:pt x="11579" y="0"/>
                  </a:lnTo>
                  <a:cubicBezTo>
                    <a:pt x="11579" y="0"/>
                    <a:pt x="11579" y="2364"/>
                    <a:pt x="11579" y="2364"/>
                  </a:cubicBezTo>
                  <a:close/>
                  <a:moveTo>
                    <a:pt x="16986" y="8997"/>
                  </a:moveTo>
                  <a:cubicBezTo>
                    <a:pt x="16986" y="12264"/>
                    <a:pt x="13820" y="14094"/>
                    <a:pt x="13820" y="16672"/>
                  </a:cubicBezTo>
                  <a:lnTo>
                    <a:pt x="12378" y="16672"/>
                  </a:lnTo>
                  <a:cubicBezTo>
                    <a:pt x="12379" y="13495"/>
                    <a:pt x="15518" y="11822"/>
                    <a:pt x="15518" y="8997"/>
                  </a:cubicBezTo>
                  <a:cubicBezTo>
                    <a:pt x="15518" y="3711"/>
                    <a:pt x="6075" y="3703"/>
                    <a:pt x="6075" y="8997"/>
                  </a:cubicBezTo>
                  <a:cubicBezTo>
                    <a:pt x="6075" y="11819"/>
                    <a:pt x="9159" y="13421"/>
                    <a:pt x="9230" y="16672"/>
                  </a:cubicBezTo>
                  <a:lnTo>
                    <a:pt x="7773" y="16672"/>
                  </a:lnTo>
                  <a:cubicBezTo>
                    <a:pt x="7773" y="14094"/>
                    <a:pt x="4607" y="12264"/>
                    <a:pt x="4607" y="8997"/>
                  </a:cubicBezTo>
                  <a:cubicBezTo>
                    <a:pt x="4607" y="1977"/>
                    <a:pt x="16986" y="1970"/>
                    <a:pt x="16986" y="8997"/>
                  </a:cubicBezTo>
                  <a:close/>
                  <a:moveTo>
                    <a:pt x="8780" y="20557"/>
                  </a:moveTo>
                  <a:cubicBezTo>
                    <a:pt x="9839" y="21425"/>
                    <a:pt x="9947" y="21600"/>
                    <a:pt x="10370" y="21600"/>
                  </a:cubicBezTo>
                  <a:lnTo>
                    <a:pt x="11184" y="21600"/>
                  </a:lnTo>
                  <a:cubicBezTo>
                    <a:pt x="11597" y="21600"/>
                    <a:pt x="11698" y="21438"/>
                    <a:pt x="12813" y="20557"/>
                  </a:cubicBezTo>
                  <a:cubicBezTo>
                    <a:pt x="12813" y="20557"/>
                    <a:pt x="8780" y="20557"/>
                    <a:pt x="8780" y="20557"/>
                  </a:cubicBezTo>
                  <a:close/>
                  <a:moveTo>
                    <a:pt x="12841" y="18973"/>
                  </a:moveTo>
                  <a:lnTo>
                    <a:pt x="8752" y="18973"/>
                  </a:lnTo>
                  <a:cubicBezTo>
                    <a:pt x="8451" y="18973"/>
                    <a:pt x="8208" y="19189"/>
                    <a:pt x="8208" y="19455"/>
                  </a:cubicBezTo>
                  <a:cubicBezTo>
                    <a:pt x="8208" y="19722"/>
                    <a:pt x="8451" y="19938"/>
                    <a:pt x="8752" y="19938"/>
                  </a:cubicBezTo>
                  <a:lnTo>
                    <a:pt x="12841" y="19938"/>
                  </a:lnTo>
                  <a:cubicBezTo>
                    <a:pt x="13141" y="19938"/>
                    <a:pt x="13384" y="19722"/>
                    <a:pt x="13384" y="19455"/>
                  </a:cubicBezTo>
                  <a:cubicBezTo>
                    <a:pt x="13384" y="19189"/>
                    <a:pt x="13141" y="18973"/>
                    <a:pt x="12841" y="18973"/>
                  </a:cubicBezTo>
                  <a:close/>
                  <a:moveTo>
                    <a:pt x="12939" y="17367"/>
                  </a:moveTo>
                  <a:lnTo>
                    <a:pt x="8654" y="17367"/>
                  </a:lnTo>
                  <a:cubicBezTo>
                    <a:pt x="8354" y="17367"/>
                    <a:pt x="8110" y="17583"/>
                    <a:pt x="8110" y="17849"/>
                  </a:cubicBezTo>
                  <a:cubicBezTo>
                    <a:pt x="8110" y="18116"/>
                    <a:pt x="8354" y="18332"/>
                    <a:pt x="8654" y="18332"/>
                  </a:cubicBezTo>
                  <a:lnTo>
                    <a:pt x="12939" y="18332"/>
                  </a:lnTo>
                  <a:cubicBezTo>
                    <a:pt x="13239" y="18332"/>
                    <a:pt x="13483" y="18116"/>
                    <a:pt x="13483" y="17849"/>
                  </a:cubicBezTo>
                  <a:cubicBezTo>
                    <a:pt x="13483" y="17583"/>
                    <a:pt x="13239" y="17367"/>
                    <a:pt x="12939" y="1736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gr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18" name="AutoShape 2"/>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Contact</a:t>
            </a:r>
            <a:endParaRPr lang="en-US" dirty="0"/>
          </a:p>
        </p:txBody>
      </p:sp>
      <p:sp>
        <p:nvSpPr>
          <p:cNvPr id="137219" name="AutoShape 3"/>
          <p:cNvSpPr>
            <a:spLocks/>
          </p:cNvSpPr>
          <p:nvPr/>
        </p:nvSpPr>
        <p:spPr bwMode="auto">
          <a:xfrm>
            <a:off x="19464808" y="1651000"/>
            <a:ext cx="3846042"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61 7 3234 1234</a:t>
            </a:r>
            <a:endParaRPr lang="en-US" dirty="0"/>
          </a:p>
        </p:txBody>
      </p:sp>
      <p:sp>
        <p:nvSpPr>
          <p:cNvPr id="137220" name="AutoShape 4"/>
          <p:cNvSpPr>
            <a:spLocks/>
          </p:cNvSpPr>
          <p:nvPr/>
        </p:nvSpPr>
        <p:spPr bwMode="auto">
          <a:xfrm>
            <a:off x="17729200" y="3987800"/>
            <a:ext cx="367982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21" name="AutoShape 5"/>
          <p:cNvSpPr>
            <a:spLocks/>
          </p:cNvSpPr>
          <p:nvPr/>
        </p:nvSpPr>
        <p:spPr bwMode="auto">
          <a:xfrm>
            <a:off x="12692063" y="9398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2" name="AutoShape 6"/>
          <p:cNvSpPr>
            <a:spLocks/>
          </p:cNvSpPr>
          <p:nvPr/>
        </p:nvSpPr>
        <p:spPr bwMode="auto">
          <a:xfrm>
            <a:off x="13042900" y="10023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3" name="AutoShape 7"/>
          <p:cNvSpPr>
            <a:spLocks/>
          </p:cNvSpPr>
          <p:nvPr/>
        </p:nvSpPr>
        <p:spPr bwMode="auto">
          <a:xfrm>
            <a:off x="12890500" y="9626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4" name="AutoShape 8"/>
          <p:cNvSpPr>
            <a:spLocks/>
          </p:cNvSpPr>
          <p:nvPr/>
        </p:nvSpPr>
        <p:spPr bwMode="auto">
          <a:xfrm>
            <a:off x="13530263" y="7948613"/>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5" name="AutoShape 9"/>
          <p:cNvSpPr>
            <a:spLocks/>
          </p:cNvSpPr>
          <p:nvPr/>
        </p:nvSpPr>
        <p:spPr bwMode="auto">
          <a:xfrm>
            <a:off x="13881100" y="8575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6" name="AutoShape 10"/>
          <p:cNvSpPr>
            <a:spLocks/>
          </p:cNvSpPr>
          <p:nvPr/>
        </p:nvSpPr>
        <p:spPr bwMode="auto">
          <a:xfrm>
            <a:off x="13728700" y="8177213"/>
            <a:ext cx="996950" cy="1150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7" name="AutoShape 11"/>
          <p:cNvSpPr>
            <a:spLocks/>
          </p:cNvSpPr>
          <p:nvPr/>
        </p:nvSpPr>
        <p:spPr bwMode="auto">
          <a:xfrm>
            <a:off x="14279563" y="6477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8" name="AutoShape 12"/>
          <p:cNvSpPr>
            <a:spLocks/>
          </p:cNvSpPr>
          <p:nvPr/>
        </p:nvSpPr>
        <p:spPr bwMode="auto">
          <a:xfrm>
            <a:off x="14630400" y="7102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9" name="AutoShape 13"/>
          <p:cNvSpPr>
            <a:spLocks/>
          </p:cNvSpPr>
          <p:nvPr/>
        </p:nvSpPr>
        <p:spPr bwMode="auto">
          <a:xfrm>
            <a:off x="14478000" y="6705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0" name="AutoShape 14"/>
          <p:cNvSpPr>
            <a:spLocks/>
          </p:cNvSpPr>
          <p:nvPr/>
        </p:nvSpPr>
        <p:spPr bwMode="auto">
          <a:xfrm>
            <a:off x="15079663" y="50292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1" name="AutoShape 15"/>
          <p:cNvSpPr>
            <a:spLocks/>
          </p:cNvSpPr>
          <p:nvPr/>
        </p:nvSpPr>
        <p:spPr bwMode="auto">
          <a:xfrm>
            <a:off x="15430500" y="5654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2" name="AutoShape 16"/>
          <p:cNvSpPr>
            <a:spLocks/>
          </p:cNvSpPr>
          <p:nvPr/>
        </p:nvSpPr>
        <p:spPr bwMode="auto">
          <a:xfrm>
            <a:off x="15265400" y="52832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3" name="AutoShape 17"/>
          <p:cNvSpPr>
            <a:spLocks/>
          </p:cNvSpPr>
          <p:nvPr/>
        </p:nvSpPr>
        <p:spPr bwMode="auto">
          <a:xfrm>
            <a:off x="15828963" y="3556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4" name="AutoShape 18"/>
          <p:cNvSpPr>
            <a:spLocks/>
          </p:cNvSpPr>
          <p:nvPr/>
        </p:nvSpPr>
        <p:spPr bwMode="auto">
          <a:xfrm>
            <a:off x="16179800" y="4181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5" name="AutoShape 19"/>
          <p:cNvSpPr>
            <a:spLocks/>
          </p:cNvSpPr>
          <p:nvPr/>
        </p:nvSpPr>
        <p:spPr bwMode="auto">
          <a:xfrm>
            <a:off x="16027400" y="3784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6" name="AutoShape 20"/>
          <p:cNvSpPr>
            <a:spLocks/>
          </p:cNvSpPr>
          <p:nvPr/>
        </p:nvSpPr>
        <p:spPr bwMode="auto">
          <a:xfrm>
            <a:off x="18288000" y="889000"/>
            <a:ext cx="502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b="1" dirty="0" smtClean="0">
                <a:solidFill>
                  <a:srgbClr val="4D4D4D"/>
                </a:solidFill>
                <a:latin typeface="Aleo" panose="020F0502020204030203" pitchFamily="34" charset="0"/>
                <a:ea typeface="Aleo Regular" charset="0"/>
                <a:cs typeface="Aleo Regular" charset="0"/>
                <a:sym typeface="Aleo Regular" charset="0"/>
              </a:rPr>
              <a:t>Mike Young </a:t>
            </a:r>
            <a:r>
              <a:rPr lang="en-US" sz="4400" b="1" dirty="0">
                <a:solidFill>
                  <a:srgbClr val="4D4D4D"/>
                </a:solidFill>
                <a:latin typeface="Aleo" panose="020F0502020204030203" pitchFamily="34" charset="0"/>
                <a:ea typeface="Aleo Regular" charset="0"/>
                <a:cs typeface="Aleo Regular" charset="0"/>
                <a:sym typeface="Aleo Regular" charset="0"/>
              </a:rPr>
              <a:t>| CEO</a:t>
            </a:r>
            <a:endParaRPr lang="en-US" dirty="0"/>
          </a:p>
        </p:txBody>
      </p:sp>
      <p:sp>
        <p:nvSpPr>
          <p:cNvPr id="137237" name="AutoShape 21"/>
          <p:cNvSpPr>
            <a:spLocks/>
          </p:cNvSpPr>
          <p:nvPr/>
        </p:nvSpPr>
        <p:spPr bwMode="auto">
          <a:xfrm>
            <a:off x="16992600" y="5511800"/>
            <a:ext cx="513650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citydog@devlab.com.au</a:t>
            </a:r>
            <a:endParaRPr lang="en-US" dirty="0"/>
          </a:p>
        </p:txBody>
      </p:sp>
      <p:sp>
        <p:nvSpPr>
          <p:cNvPr id="137238" name="AutoShape 22"/>
          <p:cNvSpPr>
            <a:spLocks/>
          </p:cNvSpPr>
          <p:nvPr/>
        </p:nvSpPr>
        <p:spPr bwMode="auto">
          <a:xfrm>
            <a:off x="16129000" y="6959600"/>
            <a:ext cx="528002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twitter.com/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39" name="AutoShape 23"/>
          <p:cNvSpPr>
            <a:spLocks/>
          </p:cNvSpPr>
          <p:nvPr/>
        </p:nvSpPr>
        <p:spPr bwMode="auto">
          <a:xfrm>
            <a:off x="14503400" y="9855200"/>
            <a:ext cx="712164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pinterest.com/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44" name="AutoShape 28"/>
          <p:cNvSpPr>
            <a:spLocks/>
          </p:cNvSpPr>
          <p:nvPr/>
        </p:nvSpPr>
        <p:spPr bwMode="auto">
          <a:xfrm>
            <a:off x="16209963" y="4019550"/>
            <a:ext cx="660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147" y="17891"/>
                </a:moveTo>
                <a:cubicBezTo>
                  <a:pt x="8276" y="17891"/>
                  <a:pt x="5391" y="16584"/>
                  <a:pt x="5406" y="14334"/>
                </a:cubicBezTo>
                <a:cubicBezTo>
                  <a:pt x="5410" y="13655"/>
                  <a:pt x="5915" y="13031"/>
                  <a:pt x="6586" y="13031"/>
                </a:cubicBezTo>
                <a:cubicBezTo>
                  <a:pt x="8276" y="13031"/>
                  <a:pt x="8261" y="15555"/>
                  <a:pt x="10952" y="15555"/>
                </a:cubicBezTo>
                <a:cubicBezTo>
                  <a:pt x="12840" y="15555"/>
                  <a:pt x="13485" y="14519"/>
                  <a:pt x="13485" y="13799"/>
                </a:cubicBezTo>
                <a:cubicBezTo>
                  <a:pt x="13485" y="11194"/>
                  <a:pt x="5324" y="12791"/>
                  <a:pt x="5324" y="7893"/>
                </a:cubicBezTo>
                <a:cubicBezTo>
                  <a:pt x="5324" y="5242"/>
                  <a:pt x="7492" y="3413"/>
                  <a:pt x="10900" y="3614"/>
                </a:cubicBezTo>
                <a:cubicBezTo>
                  <a:pt x="14150" y="3806"/>
                  <a:pt x="16054" y="5242"/>
                  <a:pt x="16239" y="6583"/>
                </a:cubicBezTo>
                <a:cubicBezTo>
                  <a:pt x="16329" y="7459"/>
                  <a:pt x="15750" y="8141"/>
                  <a:pt x="14742" y="8141"/>
                </a:cubicBezTo>
                <a:cubicBezTo>
                  <a:pt x="13273" y="8141"/>
                  <a:pt x="13122" y="6172"/>
                  <a:pt x="10591" y="6172"/>
                </a:cubicBezTo>
                <a:cubicBezTo>
                  <a:pt x="9449" y="6172"/>
                  <a:pt x="8485" y="6649"/>
                  <a:pt x="8485" y="7684"/>
                </a:cubicBezTo>
                <a:cubicBezTo>
                  <a:pt x="8485" y="9846"/>
                  <a:pt x="16598" y="8590"/>
                  <a:pt x="16598" y="13350"/>
                </a:cubicBezTo>
                <a:cubicBezTo>
                  <a:pt x="16598" y="16093"/>
                  <a:pt x="14411" y="17891"/>
                  <a:pt x="11147" y="17891"/>
                </a:cubicBezTo>
                <a:close/>
                <a:moveTo>
                  <a:pt x="20714" y="12574"/>
                </a:moveTo>
                <a:cubicBezTo>
                  <a:pt x="20815" y="12000"/>
                  <a:pt x="20870" y="11410"/>
                  <a:pt x="20870" y="10807"/>
                </a:cubicBezTo>
                <a:cubicBezTo>
                  <a:pt x="20870" y="5216"/>
                  <a:pt x="16358" y="684"/>
                  <a:pt x="10792" y="684"/>
                </a:cubicBezTo>
                <a:cubicBezTo>
                  <a:pt x="10157" y="684"/>
                  <a:pt x="9538" y="745"/>
                  <a:pt x="8936" y="857"/>
                </a:cubicBezTo>
                <a:cubicBezTo>
                  <a:pt x="8046" y="313"/>
                  <a:pt x="7000" y="0"/>
                  <a:pt x="5882" y="0"/>
                </a:cubicBezTo>
                <a:cubicBezTo>
                  <a:pt x="2633" y="0"/>
                  <a:pt x="0" y="2645"/>
                  <a:pt x="0" y="5908"/>
                </a:cubicBezTo>
                <a:cubicBezTo>
                  <a:pt x="0" y="7045"/>
                  <a:pt x="320" y="8107"/>
                  <a:pt x="874" y="9009"/>
                </a:cubicBezTo>
                <a:cubicBezTo>
                  <a:pt x="770" y="9593"/>
                  <a:pt x="713" y="10193"/>
                  <a:pt x="713" y="10807"/>
                </a:cubicBezTo>
                <a:cubicBezTo>
                  <a:pt x="713" y="16399"/>
                  <a:pt x="5225" y="20932"/>
                  <a:pt x="10792" y="20932"/>
                </a:cubicBezTo>
                <a:cubicBezTo>
                  <a:pt x="11437" y="20932"/>
                  <a:pt x="12068" y="20868"/>
                  <a:pt x="12681" y="20752"/>
                </a:cubicBezTo>
                <a:cubicBezTo>
                  <a:pt x="13567" y="21289"/>
                  <a:pt x="14606" y="21599"/>
                  <a:pt x="15717" y="21599"/>
                </a:cubicBezTo>
                <a:cubicBezTo>
                  <a:pt x="18966" y="21599"/>
                  <a:pt x="21599" y="18954"/>
                  <a:pt x="21599" y="15691"/>
                </a:cubicBezTo>
                <a:cubicBezTo>
                  <a:pt x="21599" y="14546"/>
                  <a:pt x="21275" y="13478"/>
                  <a:pt x="20714" y="12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5" name="AutoShape 29"/>
          <p:cNvSpPr>
            <a:spLocks/>
          </p:cNvSpPr>
          <p:nvPr/>
        </p:nvSpPr>
        <p:spPr bwMode="auto">
          <a:xfrm>
            <a:off x="15379700" y="5486400"/>
            <a:ext cx="7620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31" y="11685"/>
                </a:moveTo>
                <a:cubicBezTo>
                  <a:pt x="11743" y="11073"/>
                  <a:pt x="11951" y="10280"/>
                  <a:pt x="11951" y="9681"/>
                </a:cubicBezTo>
                <a:cubicBezTo>
                  <a:pt x="11951" y="9148"/>
                  <a:pt x="11652" y="8784"/>
                  <a:pt x="11196" y="8784"/>
                </a:cubicBezTo>
                <a:cubicBezTo>
                  <a:pt x="10702" y="8784"/>
                  <a:pt x="10247" y="9109"/>
                  <a:pt x="9921" y="9720"/>
                </a:cubicBezTo>
                <a:cubicBezTo>
                  <a:pt x="9609" y="10306"/>
                  <a:pt x="9401" y="11073"/>
                  <a:pt x="9401" y="11672"/>
                </a:cubicBezTo>
                <a:cubicBezTo>
                  <a:pt x="9401" y="12362"/>
                  <a:pt x="9661" y="12726"/>
                  <a:pt x="10155" y="12726"/>
                </a:cubicBezTo>
                <a:cubicBezTo>
                  <a:pt x="10637" y="12726"/>
                  <a:pt x="11092" y="12349"/>
                  <a:pt x="11431" y="11685"/>
                </a:cubicBezTo>
                <a:close/>
                <a:moveTo>
                  <a:pt x="14111" y="7820"/>
                </a:moveTo>
                <a:cubicBezTo>
                  <a:pt x="14033" y="8081"/>
                  <a:pt x="13799" y="8875"/>
                  <a:pt x="13733" y="9161"/>
                </a:cubicBezTo>
                <a:lnTo>
                  <a:pt x="12954" y="12049"/>
                </a:lnTo>
                <a:cubicBezTo>
                  <a:pt x="12914" y="12192"/>
                  <a:pt x="12901" y="12323"/>
                  <a:pt x="12901" y="12440"/>
                </a:cubicBezTo>
                <a:cubicBezTo>
                  <a:pt x="12901" y="12648"/>
                  <a:pt x="13018" y="12765"/>
                  <a:pt x="13239" y="12765"/>
                </a:cubicBezTo>
                <a:cubicBezTo>
                  <a:pt x="13486" y="12765"/>
                  <a:pt x="13799" y="12635"/>
                  <a:pt x="14059" y="12427"/>
                </a:cubicBezTo>
                <a:cubicBezTo>
                  <a:pt x="14697" y="11932"/>
                  <a:pt x="15113" y="10969"/>
                  <a:pt x="15113" y="9967"/>
                </a:cubicBezTo>
                <a:cubicBezTo>
                  <a:pt x="15113" y="8770"/>
                  <a:pt x="14553" y="7729"/>
                  <a:pt x="13617" y="7144"/>
                </a:cubicBezTo>
                <a:cubicBezTo>
                  <a:pt x="13031" y="6793"/>
                  <a:pt x="12212" y="6598"/>
                  <a:pt x="11288" y="6598"/>
                </a:cubicBezTo>
                <a:cubicBezTo>
                  <a:pt x="8542" y="6598"/>
                  <a:pt x="6617" y="8419"/>
                  <a:pt x="6617" y="10995"/>
                </a:cubicBezTo>
                <a:cubicBezTo>
                  <a:pt x="6617" y="13493"/>
                  <a:pt x="8347" y="15133"/>
                  <a:pt x="10962" y="15133"/>
                </a:cubicBezTo>
                <a:cubicBezTo>
                  <a:pt x="11639" y="15133"/>
                  <a:pt x="12354" y="15029"/>
                  <a:pt x="12954" y="14847"/>
                </a:cubicBezTo>
                <a:cubicBezTo>
                  <a:pt x="13460" y="14691"/>
                  <a:pt x="13786" y="14534"/>
                  <a:pt x="14411" y="14157"/>
                </a:cubicBezTo>
                <a:lnTo>
                  <a:pt x="15204" y="15302"/>
                </a:lnTo>
                <a:cubicBezTo>
                  <a:pt x="14501" y="15719"/>
                  <a:pt x="14189" y="15875"/>
                  <a:pt x="13577" y="16057"/>
                </a:cubicBezTo>
                <a:cubicBezTo>
                  <a:pt x="12693" y="16330"/>
                  <a:pt x="11756" y="16473"/>
                  <a:pt x="10819" y="16473"/>
                </a:cubicBezTo>
                <a:cubicBezTo>
                  <a:pt x="8985" y="16473"/>
                  <a:pt x="7554" y="15953"/>
                  <a:pt x="6526" y="14925"/>
                </a:cubicBezTo>
                <a:cubicBezTo>
                  <a:pt x="5550" y="13962"/>
                  <a:pt x="5016" y="12583"/>
                  <a:pt x="5016" y="11073"/>
                </a:cubicBezTo>
                <a:cubicBezTo>
                  <a:pt x="5016" y="9460"/>
                  <a:pt x="5563" y="8068"/>
                  <a:pt x="6604" y="7014"/>
                </a:cubicBezTo>
                <a:cubicBezTo>
                  <a:pt x="7800" y="5817"/>
                  <a:pt x="9375" y="5231"/>
                  <a:pt x="11392" y="5231"/>
                </a:cubicBezTo>
                <a:cubicBezTo>
                  <a:pt x="14424" y="5231"/>
                  <a:pt x="16583" y="7183"/>
                  <a:pt x="16583" y="9902"/>
                </a:cubicBezTo>
                <a:cubicBezTo>
                  <a:pt x="16583" y="11125"/>
                  <a:pt x="16141" y="12244"/>
                  <a:pt x="15347" y="13038"/>
                </a:cubicBezTo>
                <a:cubicBezTo>
                  <a:pt x="14671" y="13715"/>
                  <a:pt x="13786" y="14105"/>
                  <a:pt x="12914" y="14105"/>
                </a:cubicBezTo>
                <a:cubicBezTo>
                  <a:pt x="12406" y="14105"/>
                  <a:pt x="11990" y="13910"/>
                  <a:pt x="11795" y="13598"/>
                </a:cubicBezTo>
                <a:cubicBezTo>
                  <a:pt x="11730" y="13494"/>
                  <a:pt x="11717" y="13428"/>
                  <a:pt x="11678" y="13194"/>
                </a:cubicBezTo>
                <a:cubicBezTo>
                  <a:pt x="11184" y="13767"/>
                  <a:pt x="10663" y="14014"/>
                  <a:pt x="9934" y="14014"/>
                </a:cubicBezTo>
                <a:cubicBezTo>
                  <a:pt x="8646" y="14014"/>
                  <a:pt x="7826" y="13052"/>
                  <a:pt x="7826" y="11568"/>
                </a:cubicBezTo>
                <a:cubicBezTo>
                  <a:pt x="7826" y="9369"/>
                  <a:pt x="9271" y="7548"/>
                  <a:pt x="11001" y="7548"/>
                </a:cubicBezTo>
                <a:cubicBezTo>
                  <a:pt x="11730" y="7548"/>
                  <a:pt x="12095" y="7729"/>
                  <a:pt x="12445" y="8276"/>
                </a:cubicBezTo>
                <a:lnTo>
                  <a:pt x="12576" y="7821"/>
                </a:lnTo>
                <a:lnTo>
                  <a:pt x="14111" y="7821"/>
                </a:lnTo>
                <a:cubicBezTo>
                  <a:pt x="14111" y="7821"/>
                  <a:pt x="14111" y="7820"/>
                  <a:pt x="14111" y="782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ubicBezTo>
                  <a:pt x="10800" y="0"/>
                  <a:pt x="10800" y="0"/>
                  <a:pt x="10800" y="0"/>
                </a:cubicBezTo>
                <a:close/>
                <a:moveTo>
                  <a:pt x="10800" y="2096"/>
                </a:moveTo>
                <a:cubicBezTo>
                  <a:pt x="13124" y="2096"/>
                  <a:pt x="15310" y="3002"/>
                  <a:pt x="16954" y="4646"/>
                </a:cubicBezTo>
                <a:cubicBezTo>
                  <a:pt x="18597" y="6290"/>
                  <a:pt x="19503" y="8475"/>
                  <a:pt x="19503" y="10800"/>
                </a:cubicBezTo>
                <a:cubicBezTo>
                  <a:pt x="19503" y="13124"/>
                  <a:pt x="18597" y="15310"/>
                  <a:pt x="16954" y="16954"/>
                </a:cubicBezTo>
                <a:cubicBezTo>
                  <a:pt x="15310" y="18598"/>
                  <a:pt x="13124" y="19503"/>
                  <a:pt x="10800" y="19503"/>
                </a:cubicBezTo>
                <a:cubicBezTo>
                  <a:pt x="8475" y="19503"/>
                  <a:pt x="6290" y="18598"/>
                  <a:pt x="4645" y="16954"/>
                </a:cubicBezTo>
                <a:cubicBezTo>
                  <a:pt x="3002" y="15310"/>
                  <a:pt x="2096" y="13124"/>
                  <a:pt x="2096" y="10800"/>
                </a:cubicBezTo>
                <a:cubicBezTo>
                  <a:pt x="2096" y="8475"/>
                  <a:pt x="3002" y="6290"/>
                  <a:pt x="4645" y="4646"/>
                </a:cubicBezTo>
                <a:cubicBezTo>
                  <a:pt x="6290" y="3002"/>
                  <a:pt x="8475" y="2096"/>
                  <a:pt x="10800" y="2096"/>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6" name="AutoShape 30"/>
          <p:cNvSpPr>
            <a:spLocks/>
          </p:cNvSpPr>
          <p:nvPr/>
        </p:nvSpPr>
        <p:spPr bwMode="auto">
          <a:xfrm>
            <a:off x="14630400" y="7010400"/>
            <a:ext cx="6604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556"/>
                </a:moveTo>
                <a:cubicBezTo>
                  <a:pt x="20805" y="2990"/>
                  <a:pt x="19951" y="3283"/>
                  <a:pt x="19054" y="3414"/>
                </a:cubicBezTo>
                <a:cubicBezTo>
                  <a:pt x="19969" y="2740"/>
                  <a:pt x="20671" y="1672"/>
                  <a:pt x="21003" y="398"/>
                </a:cubicBezTo>
                <a:cubicBezTo>
                  <a:pt x="20146" y="1023"/>
                  <a:pt x="19198" y="1477"/>
                  <a:pt x="18188" y="1721"/>
                </a:cubicBezTo>
                <a:cubicBezTo>
                  <a:pt x="17380" y="661"/>
                  <a:pt x="16228" y="0"/>
                  <a:pt x="14954" y="0"/>
                </a:cubicBezTo>
                <a:cubicBezTo>
                  <a:pt x="12094" y="0"/>
                  <a:pt x="9991" y="3284"/>
                  <a:pt x="10637" y="6695"/>
                </a:cubicBezTo>
                <a:cubicBezTo>
                  <a:pt x="6955" y="6468"/>
                  <a:pt x="3689" y="4296"/>
                  <a:pt x="1503" y="998"/>
                </a:cubicBezTo>
                <a:cubicBezTo>
                  <a:pt x="342" y="3448"/>
                  <a:pt x="901" y="6655"/>
                  <a:pt x="2875" y="8278"/>
                </a:cubicBezTo>
                <a:cubicBezTo>
                  <a:pt x="2148" y="8249"/>
                  <a:pt x="1465" y="8004"/>
                  <a:pt x="868" y="7596"/>
                </a:cubicBezTo>
                <a:cubicBezTo>
                  <a:pt x="820" y="10122"/>
                  <a:pt x="2291" y="12485"/>
                  <a:pt x="4421" y="13012"/>
                </a:cubicBezTo>
                <a:cubicBezTo>
                  <a:pt x="3798" y="13220"/>
                  <a:pt x="3115" y="13268"/>
                  <a:pt x="2421" y="13105"/>
                </a:cubicBezTo>
                <a:cubicBezTo>
                  <a:pt x="2984" y="15271"/>
                  <a:pt x="4621" y="16846"/>
                  <a:pt x="6560" y="16892"/>
                </a:cubicBezTo>
                <a:cubicBezTo>
                  <a:pt x="4697" y="18688"/>
                  <a:pt x="2351" y="19490"/>
                  <a:pt x="0" y="19149"/>
                </a:cubicBezTo>
                <a:cubicBezTo>
                  <a:pt x="1961" y="20697"/>
                  <a:pt x="4290" y="21599"/>
                  <a:pt x="6793" y="21599"/>
                </a:cubicBezTo>
                <a:cubicBezTo>
                  <a:pt x="15020" y="21599"/>
                  <a:pt x="19669" y="13049"/>
                  <a:pt x="19389" y="5379"/>
                </a:cubicBezTo>
                <a:cubicBezTo>
                  <a:pt x="20254" y="4610"/>
                  <a:pt x="21005" y="3650"/>
                  <a:pt x="21599" y="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7" name="AutoShape 31"/>
          <p:cNvSpPr>
            <a:spLocks/>
          </p:cNvSpPr>
          <p:nvPr/>
        </p:nvSpPr>
        <p:spPr bwMode="auto">
          <a:xfrm>
            <a:off x="14065250" y="8394700"/>
            <a:ext cx="342900" cy="72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599"/>
                </a:lnTo>
                <a:lnTo>
                  <a:pt x="14324" y="21599"/>
                </a:lnTo>
                <a:lnTo>
                  <a:pt x="14324" y="10707"/>
                </a:lnTo>
                <a:lnTo>
                  <a:pt x="20899" y="10707"/>
                </a:lnTo>
                <a:lnTo>
                  <a:pt x="21600" y="7061"/>
                </a:lnTo>
                <a:lnTo>
                  <a:pt x="14324" y="7061"/>
                </a:lnTo>
                <a:cubicBezTo>
                  <a:pt x="14324" y="7061"/>
                  <a:pt x="14324" y="5699"/>
                  <a:pt x="14324" y="4984"/>
                </a:cubicBezTo>
                <a:cubicBezTo>
                  <a:pt x="14324" y="4124"/>
                  <a:pt x="14700" y="3784"/>
                  <a:pt x="16501" y="3784"/>
                </a:cubicBezTo>
                <a:cubicBezTo>
                  <a:pt x="17950" y="3784"/>
                  <a:pt x="21600" y="3784"/>
                  <a:pt x="21600" y="3784"/>
                </a:cubicBezTo>
                <a:lnTo>
                  <a:pt x="21600" y="0"/>
                </a:lnTo>
                <a:cubicBezTo>
                  <a:pt x="21600"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8" name="AutoShape 32"/>
          <p:cNvSpPr>
            <a:spLocks/>
          </p:cNvSpPr>
          <p:nvPr/>
        </p:nvSpPr>
        <p:spPr bwMode="auto">
          <a:xfrm>
            <a:off x="13131800" y="9817100"/>
            <a:ext cx="584200" cy="762000"/>
          </a:xfrm>
          <a:custGeom>
            <a:avLst/>
            <a:gdLst>
              <a:gd name="T0" fmla="*/ 10800 w 21600"/>
              <a:gd name="T1" fmla="*/ 10777 h 21554"/>
              <a:gd name="T2" fmla="*/ 10800 w 21600"/>
              <a:gd name="T3" fmla="*/ 10777 h 21554"/>
              <a:gd name="T4" fmla="*/ 10800 w 21600"/>
              <a:gd name="T5" fmla="*/ 10777 h 21554"/>
              <a:gd name="T6" fmla="*/ 10800 w 21600"/>
              <a:gd name="T7" fmla="*/ 10777 h 21554"/>
            </a:gdLst>
            <a:ahLst/>
            <a:cxnLst>
              <a:cxn ang="0">
                <a:pos x="T0" y="T1"/>
              </a:cxn>
              <a:cxn ang="0">
                <a:pos x="T2" y="T3"/>
              </a:cxn>
              <a:cxn ang="0">
                <a:pos x="T4" y="T5"/>
              </a:cxn>
              <a:cxn ang="0">
                <a:pos x="T6" y="T7"/>
              </a:cxn>
            </a:cxnLst>
            <a:rect l="0" t="0" r="r" b="b"/>
            <a:pathLst>
              <a:path w="21600" h="21554">
                <a:moveTo>
                  <a:pt x="11453" y="0"/>
                </a:moveTo>
                <a:cubicBezTo>
                  <a:pt x="3839" y="0"/>
                  <a:pt x="0" y="4217"/>
                  <a:pt x="0" y="7734"/>
                </a:cubicBezTo>
                <a:cubicBezTo>
                  <a:pt x="0" y="9863"/>
                  <a:pt x="1043" y="11758"/>
                  <a:pt x="3281" y="12464"/>
                </a:cubicBezTo>
                <a:cubicBezTo>
                  <a:pt x="3649" y="12579"/>
                  <a:pt x="3978" y="12468"/>
                  <a:pt x="4084" y="12153"/>
                </a:cubicBezTo>
                <a:cubicBezTo>
                  <a:pt x="4157" y="11936"/>
                  <a:pt x="4332" y="11388"/>
                  <a:pt x="4411" y="11160"/>
                </a:cubicBezTo>
                <a:cubicBezTo>
                  <a:pt x="4518" y="10850"/>
                  <a:pt x="4477" y="10741"/>
                  <a:pt x="4181" y="10470"/>
                </a:cubicBezTo>
                <a:cubicBezTo>
                  <a:pt x="3536" y="9882"/>
                  <a:pt x="3123" y="9120"/>
                  <a:pt x="3123" y="8042"/>
                </a:cubicBezTo>
                <a:cubicBezTo>
                  <a:pt x="3123" y="4913"/>
                  <a:pt x="6153" y="2113"/>
                  <a:pt x="11013" y="2113"/>
                </a:cubicBezTo>
                <a:cubicBezTo>
                  <a:pt x="15317" y="2113"/>
                  <a:pt x="17682" y="4144"/>
                  <a:pt x="17682" y="6858"/>
                </a:cubicBezTo>
                <a:cubicBezTo>
                  <a:pt x="17682" y="10426"/>
                  <a:pt x="15637" y="13440"/>
                  <a:pt x="12601" y="13440"/>
                </a:cubicBezTo>
                <a:cubicBezTo>
                  <a:pt x="10924" y="13440"/>
                  <a:pt x="9669" y="12368"/>
                  <a:pt x="10071" y="11055"/>
                </a:cubicBezTo>
                <a:cubicBezTo>
                  <a:pt x="10554" y="9486"/>
                  <a:pt x="11486" y="7794"/>
                  <a:pt x="11486" y="6662"/>
                </a:cubicBezTo>
                <a:cubicBezTo>
                  <a:pt x="11486" y="5648"/>
                  <a:pt x="10782" y="4803"/>
                  <a:pt x="9325" y="4803"/>
                </a:cubicBezTo>
                <a:cubicBezTo>
                  <a:pt x="7610" y="4803"/>
                  <a:pt x="6234" y="6173"/>
                  <a:pt x="6234" y="8008"/>
                </a:cubicBezTo>
                <a:cubicBezTo>
                  <a:pt x="6234" y="9176"/>
                  <a:pt x="6745" y="9967"/>
                  <a:pt x="6745" y="9967"/>
                </a:cubicBezTo>
                <a:cubicBezTo>
                  <a:pt x="6745" y="9967"/>
                  <a:pt x="4991" y="15708"/>
                  <a:pt x="4684" y="16713"/>
                </a:cubicBezTo>
                <a:cubicBezTo>
                  <a:pt x="4072" y="18715"/>
                  <a:pt x="4592" y="21170"/>
                  <a:pt x="4636" y="21418"/>
                </a:cubicBezTo>
                <a:cubicBezTo>
                  <a:pt x="4662" y="21564"/>
                  <a:pt x="4906" y="21600"/>
                  <a:pt x="5016" y="21488"/>
                </a:cubicBezTo>
                <a:cubicBezTo>
                  <a:pt x="5174" y="21329"/>
                  <a:pt x="7216" y="19383"/>
                  <a:pt x="7910" y="17437"/>
                </a:cubicBezTo>
                <a:cubicBezTo>
                  <a:pt x="8107" y="16887"/>
                  <a:pt x="9038" y="14034"/>
                  <a:pt x="9038" y="14034"/>
                </a:cubicBezTo>
                <a:cubicBezTo>
                  <a:pt x="9594" y="14855"/>
                  <a:pt x="11221" y="15578"/>
                  <a:pt x="12953" y="15578"/>
                </a:cubicBezTo>
                <a:cubicBezTo>
                  <a:pt x="18104" y="15578"/>
                  <a:pt x="21599" y="11949"/>
                  <a:pt x="21599" y="7093"/>
                </a:cubicBezTo>
                <a:cubicBezTo>
                  <a:pt x="21599" y="3420"/>
                  <a:pt x="17573" y="0"/>
                  <a:pt x="1145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9" name="AutoShape 33"/>
          <p:cNvSpPr>
            <a:spLocks/>
          </p:cNvSpPr>
          <p:nvPr/>
        </p:nvSpPr>
        <p:spPr bwMode="auto">
          <a:xfrm>
            <a:off x="15417800" y="8458200"/>
            <a:ext cx="584720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facebook.com/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556000"/>
            <a:ext cx="7607448" cy="7598305"/>
          </a:xfrm>
          <a:prstGeom prst="rect">
            <a:avLst/>
          </a:prstGeom>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B3B65"/>
        </a:solidFill>
        <a:effectLst/>
      </p:bgPr>
    </p:bg>
    <p:spTree>
      <p:nvGrpSpPr>
        <p:cNvPr id="1" name=""/>
        <p:cNvGrpSpPr/>
        <p:nvPr/>
      </p:nvGrpSpPr>
      <p:grpSpPr>
        <a:xfrm>
          <a:off x="0" y="0"/>
          <a:ext cx="0" cy="0"/>
          <a:chOff x="0" y="0"/>
          <a:chExt cx="0" cy="0"/>
        </a:xfrm>
      </p:grpSpPr>
      <p:sp>
        <p:nvSpPr>
          <p:cNvPr id="138304" name="AutoShape 64"/>
          <p:cNvSpPr>
            <a:spLocks/>
          </p:cNvSpPr>
          <p:nvPr/>
        </p:nvSpPr>
        <p:spPr bwMode="auto">
          <a:xfrm>
            <a:off x="17802225" y="3848100"/>
            <a:ext cx="965200" cy="91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493" y="15832"/>
                </a:moveTo>
                <a:lnTo>
                  <a:pt x="17474" y="21600"/>
                </a:lnTo>
                <a:lnTo>
                  <a:pt x="10800" y="17846"/>
                </a:lnTo>
                <a:lnTo>
                  <a:pt x="4124" y="21600"/>
                </a:lnTo>
                <a:lnTo>
                  <a:pt x="5457" y="13765"/>
                </a:lnTo>
                <a:lnTo>
                  <a:pt x="0" y="8250"/>
                </a:lnTo>
                <a:lnTo>
                  <a:pt x="7498" y="7161"/>
                </a:lnTo>
                <a:lnTo>
                  <a:pt x="10800" y="0"/>
                </a:lnTo>
                <a:lnTo>
                  <a:pt x="13069" y="4921"/>
                </a:lnTo>
                <a:cubicBezTo>
                  <a:pt x="11820" y="6144"/>
                  <a:pt x="11150" y="7802"/>
                  <a:pt x="11150" y="9551"/>
                </a:cubicBezTo>
                <a:cubicBezTo>
                  <a:pt x="11150" y="11239"/>
                  <a:pt x="11775" y="12826"/>
                  <a:pt x="12910" y="14020"/>
                </a:cubicBezTo>
                <a:cubicBezTo>
                  <a:pt x="13887" y="15046"/>
                  <a:pt x="15140" y="15676"/>
                  <a:pt x="16493" y="15832"/>
                </a:cubicBezTo>
                <a:close/>
                <a:moveTo>
                  <a:pt x="16406" y="12064"/>
                </a:moveTo>
                <a:lnTo>
                  <a:pt x="14309" y="9858"/>
                </a:lnTo>
                <a:lnTo>
                  <a:pt x="15201" y="8920"/>
                </a:lnTo>
                <a:lnTo>
                  <a:pt x="16406" y="10186"/>
                </a:lnTo>
                <a:lnTo>
                  <a:pt x="19185" y="7263"/>
                </a:lnTo>
                <a:lnTo>
                  <a:pt x="20078" y="8202"/>
                </a:lnTo>
                <a:cubicBezTo>
                  <a:pt x="20078" y="8202"/>
                  <a:pt x="16406" y="12064"/>
                  <a:pt x="16406" y="12064"/>
                </a:cubicBezTo>
                <a:close/>
                <a:moveTo>
                  <a:pt x="17161" y="4884"/>
                </a:moveTo>
                <a:cubicBezTo>
                  <a:pt x="14709" y="4884"/>
                  <a:pt x="12723" y="6973"/>
                  <a:pt x="12723" y="9551"/>
                </a:cubicBezTo>
                <a:cubicBezTo>
                  <a:pt x="12723" y="12128"/>
                  <a:pt x="14709" y="14217"/>
                  <a:pt x="17161" y="14217"/>
                </a:cubicBezTo>
                <a:cubicBezTo>
                  <a:pt x="19611" y="14217"/>
                  <a:pt x="21600" y="12128"/>
                  <a:pt x="21600" y="9551"/>
                </a:cubicBezTo>
                <a:cubicBezTo>
                  <a:pt x="21600" y="6973"/>
                  <a:pt x="19611" y="4884"/>
                  <a:pt x="17161" y="488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1" name="AutoShape 1"/>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FFFFFF"/>
                </a:solidFill>
                <a:latin typeface="Aleo" panose="020F0502020204030203" pitchFamily="34" charset="0"/>
                <a:ea typeface="Aleo Regular" charset="0"/>
                <a:cs typeface="Aleo Regular" charset="0"/>
                <a:sym typeface="Aleo Regular" charset="0"/>
              </a:rPr>
              <a:t>Icon set</a:t>
            </a:r>
            <a:endParaRPr lang="en-US" dirty="0"/>
          </a:p>
        </p:txBody>
      </p:sp>
      <p:sp>
        <p:nvSpPr>
          <p:cNvPr id="138242" name="AutoShape 2"/>
          <p:cNvSpPr>
            <a:spLocks/>
          </p:cNvSpPr>
          <p:nvPr/>
        </p:nvSpPr>
        <p:spPr bwMode="auto">
          <a:xfrm>
            <a:off x="16209963" y="768985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147" y="17891"/>
                </a:moveTo>
                <a:cubicBezTo>
                  <a:pt x="8276" y="17891"/>
                  <a:pt x="5391" y="16584"/>
                  <a:pt x="5406" y="14334"/>
                </a:cubicBezTo>
                <a:cubicBezTo>
                  <a:pt x="5410" y="13655"/>
                  <a:pt x="5915" y="13031"/>
                  <a:pt x="6586" y="13031"/>
                </a:cubicBezTo>
                <a:cubicBezTo>
                  <a:pt x="8276" y="13031"/>
                  <a:pt x="8261" y="15555"/>
                  <a:pt x="10952" y="15555"/>
                </a:cubicBezTo>
                <a:cubicBezTo>
                  <a:pt x="12840" y="15555"/>
                  <a:pt x="13485" y="14519"/>
                  <a:pt x="13485" y="13799"/>
                </a:cubicBezTo>
                <a:cubicBezTo>
                  <a:pt x="13485" y="11194"/>
                  <a:pt x="5324" y="12791"/>
                  <a:pt x="5324" y="7893"/>
                </a:cubicBezTo>
                <a:cubicBezTo>
                  <a:pt x="5324" y="5242"/>
                  <a:pt x="7492" y="3413"/>
                  <a:pt x="10900" y="3614"/>
                </a:cubicBezTo>
                <a:cubicBezTo>
                  <a:pt x="14150" y="3806"/>
                  <a:pt x="16054" y="5242"/>
                  <a:pt x="16239" y="6583"/>
                </a:cubicBezTo>
                <a:cubicBezTo>
                  <a:pt x="16329" y="7459"/>
                  <a:pt x="15750" y="8141"/>
                  <a:pt x="14742" y="8141"/>
                </a:cubicBezTo>
                <a:cubicBezTo>
                  <a:pt x="13273" y="8141"/>
                  <a:pt x="13122" y="6172"/>
                  <a:pt x="10591" y="6172"/>
                </a:cubicBezTo>
                <a:cubicBezTo>
                  <a:pt x="9449" y="6172"/>
                  <a:pt x="8485" y="6649"/>
                  <a:pt x="8485" y="7684"/>
                </a:cubicBezTo>
                <a:cubicBezTo>
                  <a:pt x="8485" y="9846"/>
                  <a:pt x="16598" y="8590"/>
                  <a:pt x="16598" y="13350"/>
                </a:cubicBezTo>
                <a:cubicBezTo>
                  <a:pt x="16598" y="16093"/>
                  <a:pt x="14411" y="17891"/>
                  <a:pt x="11147" y="17891"/>
                </a:cubicBezTo>
                <a:close/>
                <a:moveTo>
                  <a:pt x="20714" y="12574"/>
                </a:moveTo>
                <a:cubicBezTo>
                  <a:pt x="20815" y="12000"/>
                  <a:pt x="20870" y="11410"/>
                  <a:pt x="20870" y="10807"/>
                </a:cubicBezTo>
                <a:cubicBezTo>
                  <a:pt x="20870" y="5216"/>
                  <a:pt x="16358" y="684"/>
                  <a:pt x="10792" y="684"/>
                </a:cubicBezTo>
                <a:cubicBezTo>
                  <a:pt x="10157" y="684"/>
                  <a:pt x="9538" y="745"/>
                  <a:pt x="8936" y="857"/>
                </a:cubicBezTo>
                <a:cubicBezTo>
                  <a:pt x="8046" y="313"/>
                  <a:pt x="7000" y="0"/>
                  <a:pt x="5882" y="0"/>
                </a:cubicBezTo>
                <a:cubicBezTo>
                  <a:pt x="2633" y="0"/>
                  <a:pt x="0" y="2645"/>
                  <a:pt x="0" y="5908"/>
                </a:cubicBezTo>
                <a:cubicBezTo>
                  <a:pt x="0" y="7045"/>
                  <a:pt x="320" y="8107"/>
                  <a:pt x="874" y="9009"/>
                </a:cubicBezTo>
                <a:cubicBezTo>
                  <a:pt x="770" y="9593"/>
                  <a:pt x="713" y="10193"/>
                  <a:pt x="713" y="10807"/>
                </a:cubicBezTo>
                <a:cubicBezTo>
                  <a:pt x="713" y="16399"/>
                  <a:pt x="5225" y="20932"/>
                  <a:pt x="10792" y="20932"/>
                </a:cubicBezTo>
                <a:cubicBezTo>
                  <a:pt x="11437" y="20932"/>
                  <a:pt x="12068" y="20868"/>
                  <a:pt x="12681" y="20752"/>
                </a:cubicBezTo>
                <a:cubicBezTo>
                  <a:pt x="13567" y="21289"/>
                  <a:pt x="14606" y="21600"/>
                  <a:pt x="15717" y="21600"/>
                </a:cubicBezTo>
                <a:cubicBezTo>
                  <a:pt x="18966" y="21600"/>
                  <a:pt x="21600" y="18954"/>
                  <a:pt x="21600" y="15691"/>
                </a:cubicBezTo>
                <a:cubicBezTo>
                  <a:pt x="21600" y="14546"/>
                  <a:pt x="21275" y="13478"/>
                  <a:pt x="20714" y="12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3" name="AutoShape 3"/>
          <p:cNvSpPr>
            <a:spLocks/>
          </p:cNvSpPr>
          <p:nvPr/>
        </p:nvSpPr>
        <p:spPr bwMode="auto">
          <a:xfrm>
            <a:off x="10318750" y="5727700"/>
            <a:ext cx="4953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4" name="AutoShape 4"/>
          <p:cNvSpPr>
            <a:spLocks/>
          </p:cNvSpPr>
          <p:nvPr/>
        </p:nvSpPr>
        <p:spPr bwMode="auto">
          <a:xfrm>
            <a:off x="8686800" y="5740400"/>
            <a:ext cx="762000" cy="925513"/>
          </a:xfrm>
          <a:custGeom>
            <a:avLst/>
            <a:gdLst>
              <a:gd name="T0" fmla="*/ 10800 w 21600"/>
              <a:gd name="T1" fmla="*/ 10777 h 21554"/>
              <a:gd name="T2" fmla="*/ 10800 w 21600"/>
              <a:gd name="T3" fmla="*/ 10777 h 21554"/>
              <a:gd name="T4" fmla="*/ 10800 w 21600"/>
              <a:gd name="T5" fmla="*/ 10777 h 21554"/>
              <a:gd name="T6" fmla="*/ 10800 w 21600"/>
              <a:gd name="T7" fmla="*/ 10777 h 21554"/>
            </a:gdLst>
            <a:ahLst/>
            <a:cxnLst>
              <a:cxn ang="0">
                <a:pos x="T0" y="T1"/>
              </a:cxn>
              <a:cxn ang="0">
                <a:pos x="T2" y="T3"/>
              </a:cxn>
              <a:cxn ang="0">
                <a:pos x="T4" y="T5"/>
              </a:cxn>
              <a:cxn ang="0">
                <a:pos x="T6" y="T7"/>
              </a:cxn>
            </a:cxnLst>
            <a:rect l="0" t="0" r="r" b="b"/>
            <a:pathLst>
              <a:path w="21600" h="21554">
                <a:moveTo>
                  <a:pt x="11453" y="0"/>
                </a:moveTo>
                <a:cubicBezTo>
                  <a:pt x="3839" y="0"/>
                  <a:pt x="0" y="4217"/>
                  <a:pt x="0" y="7734"/>
                </a:cubicBezTo>
                <a:cubicBezTo>
                  <a:pt x="0" y="9863"/>
                  <a:pt x="1043" y="11758"/>
                  <a:pt x="3281" y="12464"/>
                </a:cubicBezTo>
                <a:cubicBezTo>
                  <a:pt x="3649" y="12579"/>
                  <a:pt x="3978" y="12468"/>
                  <a:pt x="4084" y="12153"/>
                </a:cubicBezTo>
                <a:cubicBezTo>
                  <a:pt x="4157" y="11936"/>
                  <a:pt x="4332" y="11388"/>
                  <a:pt x="4411" y="11160"/>
                </a:cubicBezTo>
                <a:cubicBezTo>
                  <a:pt x="4518" y="10850"/>
                  <a:pt x="4477" y="10741"/>
                  <a:pt x="4181" y="10470"/>
                </a:cubicBezTo>
                <a:cubicBezTo>
                  <a:pt x="3536" y="9882"/>
                  <a:pt x="3123" y="9120"/>
                  <a:pt x="3123" y="8042"/>
                </a:cubicBezTo>
                <a:cubicBezTo>
                  <a:pt x="3123" y="4913"/>
                  <a:pt x="6153" y="2113"/>
                  <a:pt x="11013" y="2113"/>
                </a:cubicBezTo>
                <a:cubicBezTo>
                  <a:pt x="15317" y="2113"/>
                  <a:pt x="17682" y="4144"/>
                  <a:pt x="17682" y="6858"/>
                </a:cubicBezTo>
                <a:cubicBezTo>
                  <a:pt x="17682" y="10426"/>
                  <a:pt x="15637" y="13440"/>
                  <a:pt x="12601" y="13440"/>
                </a:cubicBezTo>
                <a:cubicBezTo>
                  <a:pt x="10924" y="13440"/>
                  <a:pt x="9669" y="12368"/>
                  <a:pt x="10071" y="11055"/>
                </a:cubicBezTo>
                <a:cubicBezTo>
                  <a:pt x="10554" y="9486"/>
                  <a:pt x="11486" y="7794"/>
                  <a:pt x="11486" y="6662"/>
                </a:cubicBezTo>
                <a:cubicBezTo>
                  <a:pt x="11486" y="5648"/>
                  <a:pt x="10782" y="4803"/>
                  <a:pt x="9325" y="4803"/>
                </a:cubicBezTo>
                <a:cubicBezTo>
                  <a:pt x="7610" y="4803"/>
                  <a:pt x="6234" y="6173"/>
                  <a:pt x="6234" y="8008"/>
                </a:cubicBezTo>
                <a:cubicBezTo>
                  <a:pt x="6234" y="9176"/>
                  <a:pt x="6745" y="9967"/>
                  <a:pt x="6745" y="9967"/>
                </a:cubicBezTo>
                <a:cubicBezTo>
                  <a:pt x="6745" y="9967"/>
                  <a:pt x="4991" y="15708"/>
                  <a:pt x="4684" y="16713"/>
                </a:cubicBezTo>
                <a:cubicBezTo>
                  <a:pt x="4072" y="18715"/>
                  <a:pt x="4592" y="21170"/>
                  <a:pt x="4636" y="21418"/>
                </a:cubicBezTo>
                <a:cubicBezTo>
                  <a:pt x="4662" y="21564"/>
                  <a:pt x="4906" y="21600"/>
                  <a:pt x="5016" y="21488"/>
                </a:cubicBezTo>
                <a:cubicBezTo>
                  <a:pt x="5174" y="21329"/>
                  <a:pt x="7216" y="19383"/>
                  <a:pt x="7910" y="17437"/>
                </a:cubicBezTo>
                <a:cubicBezTo>
                  <a:pt x="8107" y="16887"/>
                  <a:pt x="9038" y="14034"/>
                  <a:pt x="9038" y="14034"/>
                </a:cubicBezTo>
                <a:cubicBezTo>
                  <a:pt x="9594" y="14855"/>
                  <a:pt x="11221" y="15578"/>
                  <a:pt x="12953" y="15578"/>
                </a:cubicBezTo>
                <a:cubicBezTo>
                  <a:pt x="18104" y="15578"/>
                  <a:pt x="21600" y="11949"/>
                  <a:pt x="21600" y="7093"/>
                </a:cubicBezTo>
                <a:cubicBezTo>
                  <a:pt x="21600" y="3420"/>
                  <a:pt x="17573" y="0"/>
                  <a:pt x="1145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5" name="AutoShape 5"/>
          <p:cNvSpPr>
            <a:spLocks/>
          </p:cNvSpPr>
          <p:nvPr/>
        </p:nvSpPr>
        <p:spPr bwMode="auto">
          <a:xfrm>
            <a:off x="8502650" y="768350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46" y="13920"/>
                </a:moveTo>
                <a:cubicBezTo>
                  <a:pt x="6046" y="12990"/>
                  <a:pt x="6312" y="12267"/>
                  <a:pt x="7238" y="11579"/>
                </a:cubicBezTo>
                <a:cubicBezTo>
                  <a:pt x="8329" y="10770"/>
                  <a:pt x="9160" y="10452"/>
                  <a:pt x="9160" y="9703"/>
                </a:cubicBezTo>
                <a:cubicBezTo>
                  <a:pt x="9160" y="9208"/>
                  <a:pt x="8863" y="8900"/>
                  <a:pt x="8385" y="8900"/>
                </a:cubicBezTo>
                <a:cubicBezTo>
                  <a:pt x="7718" y="8900"/>
                  <a:pt x="7558" y="9600"/>
                  <a:pt x="7558" y="10266"/>
                </a:cubicBezTo>
                <a:lnTo>
                  <a:pt x="6185" y="10266"/>
                </a:lnTo>
                <a:cubicBezTo>
                  <a:pt x="6127" y="8542"/>
                  <a:pt x="7104" y="7640"/>
                  <a:pt x="8444" y="7640"/>
                </a:cubicBezTo>
                <a:cubicBezTo>
                  <a:pt x="9686" y="7640"/>
                  <a:pt x="10588" y="8468"/>
                  <a:pt x="10588" y="9610"/>
                </a:cubicBezTo>
                <a:cubicBezTo>
                  <a:pt x="10588" y="10180"/>
                  <a:pt x="10411" y="10631"/>
                  <a:pt x="10032" y="11032"/>
                </a:cubicBezTo>
                <a:cubicBezTo>
                  <a:pt x="9431" y="11666"/>
                  <a:pt x="8532" y="11986"/>
                  <a:pt x="7942" y="12660"/>
                </a:cubicBezTo>
                <a:lnTo>
                  <a:pt x="10621" y="12660"/>
                </a:lnTo>
                <a:lnTo>
                  <a:pt x="10621" y="13920"/>
                </a:lnTo>
                <a:lnTo>
                  <a:pt x="6046" y="13920"/>
                </a:lnTo>
                <a:cubicBezTo>
                  <a:pt x="6046" y="13920"/>
                  <a:pt x="6046" y="13920"/>
                  <a:pt x="6046" y="13920"/>
                </a:cubicBezTo>
                <a:close/>
                <a:moveTo>
                  <a:pt x="13549" y="11328"/>
                </a:moveTo>
                <a:lnTo>
                  <a:pt x="13549" y="9688"/>
                </a:lnTo>
                <a:lnTo>
                  <a:pt x="12329" y="11328"/>
                </a:lnTo>
                <a:cubicBezTo>
                  <a:pt x="12329" y="11328"/>
                  <a:pt x="13549" y="11328"/>
                  <a:pt x="13549" y="11328"/>
                </a:cubicBezTo>
                <a:close/>
                <a:moveTo>
                  <a:pt x="13549" y="13920"/>
                </a:moveTo>
                <a:lnTo>
                  <a:pt x="13549" y="12547"/>
                </a:lnTo>
                <a:lnTo>
                  <a:pt x="11043" y="12547"/>
                </a:lnTo>
                <a:lnTo>
                  <a:pt x="11043" y="11294"/>
                </a:lnTo>
                <a:lnTo>
                  <a:pt x="13672" y="7758"/>
                </a:lnTo>
                <a:lnTo>
                  <a:pt x="14917" y="7758"/>
                </a:lnTo>
                <a:lnTo>
                  <a:pt x="14917" y="11328"/>
                </a:lnTo>
                <a:lnTo>
                  <a:pt x="15704" y="11328"/>
                </a:lnTo>
                <a:lnTo>
                  <a:pt x="15704" y="12547"/>
                </a:lnTo>
                <a:lnTo>
                  <a:pt x="14917" y="12547"/>
                </a:lnTo>
                <a:lnTo>
                  <a:pt x="14917" y="13920"/>
                </a:lnTo>
                <a:cubicBezTo>
                  <a:pt x="14917" y="13920"/>
                  <a:pt x="13549" y="13920"/>
                  <a:pt x="13549" y="13920"/>
                </a:cubicBezTo>
                <a:close/>
                <a:moveTo>
                  <a:pt x="0" y="10800"/>
                </a:moveTo>
                <a:cubicBezTo>
                  <a:pt x="0" y="16764"/>
                  <a:pt x="4825" y="21600"/>
                  <a:pt x="10778" y="21600"/>
                </a:cubicBezTo>
                <a:cubicBezTo>
                  <a:pt x="12557" y="21600"/>
                  <a:pt x="14235" y="21167"/>
                  <a:pt x="15715" y="20402"/>
                </a:cubicBezTo>
                <a:lnTo>
                  <a:pt x="14524" y="18361"/>
                </a:lnTo>
                <a:cubicBezTo>
                  <a:pt x="13396" y="18923"/>
                  <a:pt x="12124" y="19240"/>
                  <a:pt x="10778" y="19240"/>
                </a:cubicBezTo>
                <a:cubicBezTo>
                  <a:pt x="6125" y="19240"/>
                  <a:pt x="2354" y="15461"/>
                  <a:pt x="2354" y="10800"/>
                </a:cubicBezTo>
                <a:cubicBezTo>
                  <a:pt x="2354" y="6138"/>
                  <a:pt x="6125" y="2359"/>
                  <a:pt x="10778" y="2359"/>
                </a:cubicBezTo>
                <a:cubicBezTo>
                  <a:pt x="13069" y="2359"/>
                  <a:pt x="15355" y="3275"/>
                  <a:pt x="16874" y="4763"/>
                </a:cubicBezTo>
                <a:lnTo>
                  <a:pt x="14998" y="6643"/>
                </a:lnTo>
                <a:lnTo>
                  <a:pt x="21600" y="7850"/>
                </a:lnTo>
                <a:lnTo>
                  <a:pt x="20394" y="1235"/>
                </a:lnTo>
                <a:lnTo>
                  <a:pt x="18539" y="3094"/>
                </a:lnTo>
                <a:cubicBezTo>
                  <a:pt x="16594" y="1180"/>
                  <a:pt x="13719" y="0"/>
                  <a:pt x="10778" y="0"/>
                </a:cubicBezTo>
                <a:cubicBezTo>
                  <a:pt x="4825" y="0"/>
                  <a:pt x="0" y="4835"/>
                  <a:pt x="0" y="10800"/>
                </a:cubicBezTo>
                <a:close/>
                <a:moveTo>
                  <a:pt x="17053" y="19581"/>
                </a:moveTo>
                <a:cubicBezTo>
                  <a:pt x="17770" y="19065"/>
                  <a:pt x="18422" y="18463"/>
                  <a:pt x="18993" y="17790"/>
                </a:cubicBezTo>
                <a:lnTo>
                  <a:pt x="17065" y="16417"/>
                </a:lnTo>
                <a:cubicBezTo>
                  <a:pt x="16700" y="16826"/>
                  <a:pt x="16296" y="17200"/>
                  <a:pt x="15859" y="17532"/>
                </a:cubicBezTo>
                <a:cubicBezTo>
                  <a:pt x="15859" y="17532"/>
                  <a:pt x="17053" y="19581"/>
                  <a:pt x="17053" y="19581"/>
                </a:cubicBezTo>
                <a:close/>
                <a:moveTo>
                  <a:pt x="20987" y="14270"/>
                </a:moveTo>
                <a:lnTo>
                  <a:pt x="18698" y="13681"/>
                </a:lnTo>
                <a:cubicBezTo>
                  <a:pt x="18511" y="14196"/>
                  <a:pt x="18275" y="14688"/>
                  <a:pt x="17997" y="15151"/>
                </a:cubicBezTo>
                <a:lnTo>
                  <a:pt x="19920" y="16521"/>
                </a:lnTo>
                <a:cubicBezTo>
                  <a:pt x="20358" y="15821"/>
                  <a:pt x="20718" y="15066"/>
                  <a:pt x="20987" y="14270"/>
                </a:cubicBezTo>
                <a:close/>
                <a:moveTo>
                  <a:pt x="21553" y="10563"/>
                </a:moveTo>
                <a:cubicBezTo>
                  <a:pt x="21569" y="11301"/>
                  <a:pt x="21512" y="12026"/>
                  <a:pt x="21381" y="12748"/>
                </a:cubicBezTo>
                <a:lnTo>
                  <a:pt x="19092" y="12159"/>
                </a:lnTo>
                <a:cubicBezTo>
                  <a:pt x="19179" y="11625"/>
                  <a:pt x="19213" y="11097"/>
                  <a:pt x="19198" y="10563"/>
                </a:cubicBezTo>
                <a:cubicBezTo>
                  <a:pt x="19198" y="10563"/>
                  <a:pt x="21553" y="10563"/>
                  <a:pt x="21553" y="1056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6" name="AutoShape 6"/>
          <p:cNvSpPr>
            <a:spLocks/>
          </p:cNvSpPr>
          <p:nvPr/>
        </p:nvSpPr>
        <p:spPr bwMode="auto">
          <a:xfrm>
            <a:off x="20269200" y="5765800"/>
            <a:ext cx="15621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817" y="12851"/>
                </a:moveTo>
                <a:cubicBezTo>
                  <a:pt x="11817" y="13784"/>
                  <a:pt x="11395" y="14314"/>
                  <a:pt x="10896" y="14435"/>
                </a:cubicBezTo>
                <a:lnTo>
                  <a:pt x="10896" y="15104"/>
                </a:lnTo>
                <a:lnTo>
                  <a:pt x="10340" y="15104"/>
                </a:lnTo>
                <a:lnTo>
                  <a:pt x="10340" y="14506"/>
                </a:lnTo>
                <a:cubicBezTo>
                  <a:pt x="10073" y="14466"/>
                  <a:pt x="9720" y="14299"/>
                  <a:pt x="9461" y="14053"/>
                </a:cubicBezTo>
                <a:lnTo>
                  <a:pt x="9645" y="12951"/>
                </a:lnTo>
                <a:cubicBezTo>
                  <a:pt x="9939" y="13148"/>
                  <a:pt x="10368" y="13396"/>
                  <a:pt x="10685" y="13277"/>
                </a:cubicBezTo>
                <a:cubicBezTo>
                  <a:pt x="10963" y="13173"/>
                  <a:pt x="11033" y="12745"/>
                  <a:pt x="10706" y="12502"/>
                </a:cubicBezTo>
                <a:cubicBezTo>
                  <a:pt x="10430" y="12289"/>
                  <a:pt x="9481" y="12066"/>
                  <a:pt x="9481" y="10700"/>
                </a:cubicBezTo>
                <a:cubicBezTo>
                  <a:pt x="9481" y="10134"/>
                  <a:pt x="9728" y="9356"/>
                  <a:pt x="10340" y="9126"/>
                </a:cubicBezTo>
                <a:lnTo>
                  <a:pt x="10340" y="8447"/>
                </a:lnTo>
                <a:lnTo>
                  <a:pt x="10896" y="8447"/>
                </a:lnTo>
                <a:lnTo>
                  <a:pt x="10896" y="9070"/>
                </a:lnTo>
                <a:cubicBezTo>
                  <a:pt x="11134" y="9098"/>
                  <a:pt x="11377" y="9174"/>
                  <a:pt x="11658" y="9325"/>
                </a:cubicBezTo>
                <a:cubicBezTo>
                  <a:pt x="11630" y="9536"/>
                  <a:pt x="11509" y="10452"/>
                  <a:pt x="11509" y="10452"/>
                </a:cubicBezTo>
                <a:cubicBezTo>
                  <a:pt x="11315" y="10339"/>
                  <a:pt x="10998" y="10140"/>
                  <a:pt x="10694" y="10170"/>
                </a:cubicBezTo>
                <a:cubicBezTo>
                  <a:pt x="10318" y="10206"/>
                  <a:pt x="10291" y="10678"/>
                  <a:pt x="10544" y="10896"/>
                </a:cubicBezTo>
                <a:cubicBezTo>
                  <a:pt x="11064" y="11301"/>
                  <a:pt x="11817" y="11645"/>
                  <a:pt x="11817" y="12851"/>
                </a:cubicBezTo>
                <a:close/>
                <a:moveTo>
                  <a:pt x="17068" y="2317"/>
                </a:moveTo>
                <a:lnTo>
                  <a:pt x="1346" y="2317"/>
                </a:lnTo>
                <a:lnTo>
                  <a:pt x="1346" y="16648"/>
                </a:lnTo>
                <a:lnTo>
                  <a:pt x="0" y="16648"/>
                </a:lnTo>
                <a:lnTo>
                  <a:pt x="0" y="0"/>
                </a:lnTo>
                <a:lnTo>
                  <a:pt x="17068" y="0"/>
                </a:lnTo>
                <a:cubicBezTo>
                  <a:pt x="17068" y="0"/>
                  <a:pt x="17068" y="2317"/>
                  <a:pt x="17068" y="2317"/>
                </a:cubicBezTo>
                <a:close/>
                <a:moveTo>
                  <a:pt x="10595" y="16965"/>
                </a:moveTo>
                <a:cubicBezTo>
                  <a:pt x="8921" y="16965"/>
                  <a:pt x="7564" y="14630"/>
                  <a:pt x="7564" y="11750"/>
                </a:cubicBezTo>
                <a:cubicBezTo>
                  <a:pt x="7564" y="8870"/>
                  <a:pt x="8921" y="6536"/>
                  <a:pt x="10595" y="6536"/>
                </a:cubicBezTo>
                <a:cubicBezTo>
                  <a:pt x="12268" y="6536"/>
                  <a:pt x="13625" y="8870"/>
                  <a:pt x="13625" y="11750"/>
                </a:cubicBezTo>
                <a:cubicBezTo>
                  <a:pt x="13625" y="14630"/>
                  <a:pt x="12268" y="16965"/>
                  <a:pt x="10595" y="16965"/>
                </a:cubicBezTo>
                <a:close/>
                <a:moveTo>
                  <a:pt x="14841" y="11123"/>
                </a:moveTo>
                <a:cubicBezTo>
                  <a:pt x="14841" y="9777"/>
                  <a:pt x="15361" y="8570"/>
                  <a:pt x="16268" y="7813"/>
                </a:cubicBezTo>
                <a:cubicBezTo>
                  <a:pt x="16885" y="7297"/>
                  <a:pt x="17669" y="6992"/>
                  <a:pt x="18496" y="6941"/>
                </a:cubicBezTo>
                <a:lnTo>
                  <a:pt x="18496" y="4622"/>
                </a:lnTo>
                <a:lnTo>
                  <a:pt x="2693" y="4622"/>
                </a:lnTo>
                <a:lnTo>
                  <a:pt x="2693" y="18878"/>
                </a:lnTo>
                <a:lnTo>
                  <a:pt x="14841" y="18878"/>
                </a:lnTo>
                <a:cubicBezTo>
                  <a:pt x="14841" y="18878"/>
                  <a:pt x="14841" y="11123"/>
                  <a:pt x="14841" y="11123"/>
                </a:cubicBezTo>
                <a:close/>
                <a:moveTo>
                  <a:pt x="20945" y="16325"/>
                </a:moveTo>
                <a:cubicBezTo>
                  <a:pt x="21209" y="16105"/>
                  <a:pt x="21429" y="15846"/>
                  <a:pt x="21600" y="15556"/>
                </a:cubicBezTo>
                <a:lnTo>
                  <a:pt x="21600" y="16506"/>
                </a:lnTo>
                <a:cubicBezTo>
                  <a:pt x="21600" y="17823"/>
                  <a:pt x="20321" y="18891"/>
                  <a:pt x="18744" y="18891"/>
                </a:cubicBezTo>
                <a:cubicBezTo>
                  <a:pt x="17168" y="18891"/>
                  <a:pt x="15889" y="17823"/>
                  <a:pt x="15889" y="16506"/>
                </a:cubicBezTo>
                <a:lnTo>
                  <a:pt x="15889" y="15556"/>
                </a:lnTo>
                <a:cubicBezTo>
                  <a:pt x="16060" y="15846"/>
                  <a:pt x="16280" y="16105"/>
                  <a:pt x="16544" y="16325"/>
                </a:cubicBezTo>
                <a:cubicBezTo>
                  <a:pt x="17139" y="16822"/>
                  <a:pt x="17920" y="17096"/>
                  <a:pt x="18744" y="17096"/>
                </a:cubicBezTo>
                <a:cubicBezTo>
                  <a:pt x="19569" y="17096"/>
                  <a:pt x="20350" y="16822"/>
                  <a:pt x="20945" y="16325"/>
                </a:cubicBezTo>
                <a:close/>
                <a:moveTo>
                  <a:pt x="20945" y="19016"/>
                </a:moveTo>
                <a:cubicBezTo>
                  <a:pt x="21209" y="18796"/>
                  <a:pt x="21429" y="18537"/>
                  <a:pt x="21600" y="18247"/>
                </a:cubicBezTo>
                <a:lnTo>
                  <a:pt x="21600" y="19214"/>
                </a:lnTo>
                <a:cubicBezTo>
                  <a:pt x="21600" y="20531"/>
                  <a:pt x="20321" y="21599"/>
                  <a:pt x="18744" y="21599"/>
                </a:cubicBezTo>
                <a:cubicBezTo>
                  <a:pt x="17168" y="21599"/>
                  <a:pt x="15889" y="20531"/>
                  <a:pt x="15889" y="19214"/>
                </a:cubicBezTo>
                <a:lnTo>
                  <a:pt x="15889" y="18247"/>
                </a:lnTo>
                <a:cubicBezTo>
                  <a:pt x="16060" y="18537"/>
                  <a:pt x="16280" y="18796"/>
                  <a:pt x="16544" y="19016"/>
                </a:cubicBezTo>
                <a:cubicBezTo>
                  <a:pt x="17139" y="19513"/>
                  <a:pt x="17920" y="19787"/>
                  <a:pt x="18744" y="19787"/>
                </a:cubicBezTo>
                <a:cubicBezTo>
                  <a:pt x="19569" y="19787"/>
                  <a:pt x="20350" y="19513"/>
                  <a:pt x="20945" y="19016"/>
                </a:cubicBezTo>
                <a:close/>
                <a:moveTo>
                  <a:pt x="20945" y="13635"/>
                </a:moveTo>
                <a:cubicBezTo>
                  <a:pt x="21209" y="13413"/>
                  <a:pt x="21429" y="13155"/>
                  <a:pt x="21600" y="12865"/>
                </a:cubicBezTo>
                <a:lnTo>
                  <a:pt x="21600" y="13815"/>
                </a:lnTo>
                <a:cubicBezTo>
                  <a:pt x="21600" y="15132"/>
                  <a:pt x="20321" y="16200"/>
                  <a:pt x="18744" y="16200"/>
                </a:cubicBezTo>
                <a:cubicBezTo>
                  <a:pt x="17168" y="16200"/>
                  <a:pt x="15889" y="15132"/>
                  <a:pt x="15889" y="13815"/>
                </a:cubicBezTo>
                <a:lnTo>
                  <a:pt x="15889" y="12865"/>
                </a:lnTo>
                <a:cubicBezTo>
                  <a:pt x="16060" y="13156"/>
                  <a:pt x="16280" y="13413"/>
                  <a:pt x="16544" y="13635"/>
                </a:cubicBezTo>
                <a:cubicBezTo>
                  <a:pt x="17139" y="14131"/>
                  <a:pt x="17920" y="14405"/>
                  <a:pt x="18744" y="14405"/>
                </a:cubicBezTo>
                <a:cubicBezTo>
                  <a:pt x="19569" y="14405"/>
                  <a:pt x="20350" y="14131"/>
                  <a:pt x="20945" y="13635"/>
                </a:cubicBezTo>
                <a:close/>
                <a:moveTo>
                  <a:pt x="18940" y="12344"/>
                </a:moveTo>
                <a:lnTo>
                  <a:pt x="18939" y="12663"/>
                </a:lnTo>
                <a:lnTo>
                  <a:pt x="18578" y="12662"/>
                </a:lnTo>
                <a:lnTo>
                  <a:pt x="18578" y="12376"/>
                </a:lnTo>
                <a:cubicBezTo>
                  <a:pt x="18404" y="12357"/>
                  <a:pt x="18175" y="12276"/>
                  <a:pt x="18006" y="12159"/>
                </a:cubicBezTo>
                <a:lnTo>
                  <a:pt x="18126" y="11632"/>
                </a:lnTo>
                <a:cubicBezTo>
                  <a:pt x="18282" y="11710"/>
                  <a:pt x="18498" y="11803"/>
                  <a:pt x="18684" y="11805"/>
                </a:cubicBezTo>
                <a:cubicBezTo>
                  <a:pt x="18725" y="11805"/>
                  <a:pt x="18765" y="11800"/>
                  <a:pt x="18802" y="11790"/>
                </a:cubicBezTo>
                <a:cubicBezTo>
                  <a:pt x="18983" y="11740"/>
                  <a:pt x="19028" y="11536"/>
                  <a:pt x="18816" y="11420"/>
                </a:cubicBezTo>
                <a:cubicBezTo>
                  <a:pt x="18637" y="11317"/>
                  <a:pt x="18019" y="11209"/>
                  <a:pt x="18019" y="10556"/>
                </a:cubicBezTo>
                <a:cubicBezTo>
                  <a:pt x="18019" y="10286"/>
                  <a:pt x="18179" y="9915"/>
                  <a:pt x="18578" y="9807"/>
                </a:cubicBezTo>
                <a:lnTo>
                  <a:pt x="18578" y="9482"/>
                </a:lnTo>
                <a:lnTo>
                  <a:pt x="18940" y="9483"/>
                </a:lnTo>
                <a:lnTo>
                  <a:pt x="18940" y="9780"/>
                </a:lnTo>
                <a:cubicBezTo>
                  <a:pt x="19095" y="9794"/>
                  <a:pt x="19253" y="9831"/>
                  <a:pt x="19436" y="9904"/>
                </a:cubicBezTo>
                <a:cubicBezTo>
                  <a:pt x="19418" y="10004"/>
                  <a:pt x="19338" y="10442"/>
                  <a:pt x="19338" y="10442"/>
                </a:cubicBezTo>
                <a:cubicBezTo>
                  <a:pt x="19221" y="10391"/>
                  <a:pt x="19034" y="10305"/>
                  <a:pt x="18849" y="10305"/>
                </a:cubicBezTo>
                <a:cubicBezTo>
                  <a:pt x="18835" y="10304"/>
                  <a:pt x="18822" y="10305"/>
                  <a:pt x="18808" y="10305"/>
                </a:cubicBezTo>
                <a:cubicBezTo>
                  <a:pt x="18564" y="10323"/>
                  <a:pt x="18546" y="10548"/>
                  <a:pt x="18711" y="10652"/>
                </a:cubicBezTo>
                <a:cubicBezTo>
                  <a:pt x="19049" y="10847"/>
                  <a:pt x="19539" y="11012"/>
                  <a:pt x="19539" y="11589"/>
                </a:cubicBezTo>
                <a:cubicBezTo>
                  <a:pt x="19539" y="12034"/>
                  <a:pt x="19265" y="12287"/>
                  <a:pt x="18940" y="12344"/>
                </a:cubicBezTo>
                <a:close/>
                <a:moveTo>
                  <a:pt x="18744" y="8737"/>
                </a:moveTo>
                <a:cubicBezTo>
                  <a:pt x="17168" y="8737"/>
                  <a:pt x="15889" y="9806"/>
                  <a:pt x="15889" y="11123"/>
                </a:cubicBezTo>
                <a:cubicBezTo>
                  <a:pt x="15889" y="12441"/>
                  <a:pt x="17168" y="13509"/>
                  <a:pt x="18744" y="13509"/>
                </a:cubicBezTo>
                <a:cubicBezTo>
                  <a:pt x="20321" y="13509"/>
                  <a:pt x="21600" y="12441"/>
                  <a:pt x="21600" y="11123"/>
                </a:cubicBezTo>
                <a:cubicBezTo>
                  <a:pt x="21600" y="9806"/>
                  <a:pt x="20321" y="8737"/>
                  <a:pt x="18744" y="87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7" name="AutoShape 7"/>
          <p:cNvSpPr>
            <a:spLocks/>
          </p:cNvSpPr>
          <p:nvPr/>
        </p:nvSpPr>
        <p:spPr bwMode="auto">
          <a:xfrm>
            <a:off x="10299700" y="9601200"/>
            <a:ext cx="8128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882" y="14281"/>
                </a:moveTo>
                <a:lnTo>
                  <a:pt x="10845" y="12938"/>
                </a:lnTo>
                <a:lnTo>
                  <a:pt x="7806" y="14281"/>
                </a:lnTo>
                <a:lnTo>
                  <a:pt x="8387" y="11436"/>
                </a:lnTo>
                <a:lnTo>
                  <a:pt x="5929" y="9420"/>
                </a:lnTo>
                <a:lnTo>
                  <a:pt x="9325" y="9005"/>
                </a:lnTo>
                <a:lnTo>
                  <a:pt x="10845" y="6416"/>
                </a:lnTo>
                <a:lnTo>
                  <a:pt x="12364" y="9005"/>
                </a:lnTo>
                <a:lnTo>
                  <a:pt x="15760" y="9420"/>
                </a:lnTo>
                <a:lnTo>
                  <a:pt x="13302" y="11436"/>
                </a:lnTo>
                <a:cubicBezTo>
                  <a:pt x="13302" y="11436"/>
                  <a:pt x="13882" y="14281"/>
                  <a:pt x="13882" y="14281"/>
                </a:cubicBezTo>
                <a:close/>
                <a:moveTo>
                  <a:pt x="3707" y="3963"/>
                </a:moveTo>
                <a:cubicBezTo>
                  <a:pt x="4812" y="5261"/>
                  <a:pt x="5143" y="6773"/>
                  <a:pt x="4030" y="9316"/>
                </a:cubicBezTo>
                <a:cubicBezTo>
                  <a:pt x="3169" y="11283"/>
                  <a:pt x="2488" y="12602"/>
                  <a:pt x="2488" y="13828"/>
                </a:cubicBezTo>
                <a:cubicBezTo>
                  <a:pt x="2488" y="16305"/>
                  <a:pt x="4806" y="17320"/>
                  <a:pt x="6749" y="17736"/>
                </a:cubicBezTo>
                <a:cubicBezTo>
                  <a:pt x="8647" y="18142"/>
                  <a:pt x="9810" y="18391"/>
                  <a:pt x="10800" y="18902"/>
                </a:cubicBezTo>
                <a:cubicBezTo>
                  <a:pt x="11790" y="18391"/>
                  <a:pt x="12953" y="18142"/>
                  <a:pt x="14850" y="17736"/>
                </a:cubicBezTo>
                <a:cubicBezTo>
                  <a:pt x="16794" y="17320"/>
                  <a:pt x="19111" y="16305"/>
                  <a:pt x="19111" y="13828"/>
                </a:cubicBezTo>
                <a:cubicBezTo>
                  <a:pt x="19111" y="12603"/>
                  <a:pt x="18431" y="11284"/>
                  <a:pt x="17569" y="9316"/>
                </a:cubicBezTo>
                <a:cubicBezTo>
                  <a:pt x="16456" y="6773"/>
                  <a:pt x="16788" y="5261"/>
                  <a:pt x="17892" y="3963"/>
                </a:cubicBezTo>
                <a:lnTo>
                  <a:pt x="16215" y="2770"/>
                </a:lnTo>
                <a:cubicBezTo>
                  <a:pt x="15596" y="3073"/>
                  <a:pt x="14699" y="3378"/>
                  <a:pt x="13604" y="3378"/>
                </a:cubicBezTo>
                <a:cubicBezTo>
                  <a:pt x="12432" y="3378"/>
                  <a:pt x="11448" y="3027"/>
                  <a:pt x="10800" y="2711"/>
                </a:cubicBezTo>
                <a:cubicBezTo>
                  <a:pt x="10151" y="3027"/>
                  <a:pt x="9167" y="3378"/>
                  <a:pt x="7996" y="3378"/>
                </a:cubicBezTo>
                <a:cubicBezTo>
                  <a:pt x="6900" y="3378"/>
                  <a:pt x="6003" y="3073"/>
                  <a:pt x="5384" y="2770"/>
                </a:cubicBezTo>
                <a:cubicBezTo>
                  <a:pt x="5384" y="2770"/>
                  <a:pt x="3707" y="3963"/>
                  <a:pt x="3707" y="3963"/>
                </a:cubicBezTo>
                <a:close/>
                <a:moveTo>
                  <a:pt x="10800" y="21600"/>
                </a:moveTo>
                <a:cubicBezTo>
                  <a:pt x="9364" y="20621"/>
                  <a:pt x="8940" y="20365"/>
                  <a:pt x="6136" y="19765"/>
                </a:cubicBezTo>
                <a:cubicBezTo>
                  <a:pt x="2236" y="18931"/>
                  <a:pt x="0" y="16767"/>
                  <a:pt x="0" y="13828"/>
                </a:cubicBezTo>
                <a:cubicBezTo>
                  <a:pt x="0" y="12184"/>
                  <a:pt x="785" y="10671"/>
                  <a:pt x="1695" y="8592"/>
                </a:cubicBezTo>
                <a:cubicBezTo>
                  <a:pt x="2719" y="6251"/>
                  <a:pt x="2138" y="5508"/>
                  <a:pt x="1059" y="4563"/>
                </a:cubicBezTo>
                <a:lnTo>
                  <a:pt x="141" y="3759"/>
                </a:lnTo>
                <a:lnTo>
                  <a:pt x="5401" y="15"/>
                </a:lnTo>
                <a:cubicBezTo>
                  <a:pt x="5922" y="463"/>
                  <a:pt x="6654" y="1285"/>
                  <a:pt x="7996" y="1285"/>
                </a:cubicBezTo>
                <a:cubicBezTo>
                  <a:pt x="9316" y="1285"/>
                  <a:pt x="10210" y="486"/>
                  <a:pt x="10813" y="43"/>
                </a:cubicBezTo>
                <a:cubicBezTo>
                  <a:pt x="11356" y="456"/>
                  <a:pt x="12243" y="1285"/>
                  <a:pt x="13603" y="1285"/>
                </a:cubicBezTo>
                <a:cubicBezTo>
                  <a:pt x="14927" y="1285"/>
                  <a:pt x="15634" y="500"/>
                  <a:pt x="16217" y="0"/>
                </a:cubicBezTo>
                <a:cubicBezTo>
                  <a:pt x="17370" y="859"/>
                  <a:pt x="16318" y="100"/>
                  <a:pt x="21458" y="3759"/>
                </a:cubicBezTo>
                <a:lnTo>
                  <a:pt x="20540" y="4563"/>
                </a:lnTo>
                <a:cubicBezTo>
                  <a:pt x="19461" y="5508"/>
                  <a:pt x="18880" y="6251"/>
                  <a:pt x="19905" y="8592"/>
                </a:cubicBezTo>
                <a:cubicBezTo>
                  <a:pt x="20814" y="10672"/>
                  <a:pt x="21600" y="12185"/>
                  <a:pt x="21600" y="13828"/>
                </a:cubicBezTo>
                <a:cubicBezTo>
                  <a:pt x="21600" y="16767"/>
                  <a:pt x="19363" y="18931"/>
                  <a:pt x="15463" y="19765"/>
                </a:cubicBezTo>
                <a:cubicBezTo>
                  <a:pt x="12659" y="20365"/>
                  <a:pt x="12235" y="20621"/>
                  <a:pt x="10800"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8" name="AutoShape 8"/>
          <p:cNvSpPr>
            <a:spLocks/>
          </p:cNvSpPr>
          <p:nvPr/>
        </p:nvSpPr>
        <p:spPr bwMode="auto">
          <a:xfrm>
            <a:off x="13144500" y="7683500"/>
            <a:ext cx="9271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30"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1"/>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8"/>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8"/>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8"/>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3"/>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6"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4"/>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3" y="7512"/>
                  <a:pt x="11451" y="7529"/>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19"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5"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1"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5"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89"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9"/>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2"/>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7"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2"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4"/>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4"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600" y="10799"/>
                </a:moveTo>
                <a:cubicBezTo>
                  <a:pt x="21600" y="16764"/>
                  <a:pt x="16764" y="21600"/>
                  <a:pt x="10799" y="21600"/>
                </a:cubicBezTo>
                <a:cubicBezTo>
                  <a:pt x="4835" y="21600"/>
                  <a:pt x="0" y="16764"/>
                  <a:pt x="0" y="10799"/>
                </a:cubicBezTo>
                <a:cubicBezTo>
                  <a:pt x="0" y="4835"/>
                  <a:pt x="4835" y="0"/>
                  <a:pt x="10799" y="0"/>
                </a:cubicBezTo>
                <a:cubicBezTo>
                  <a:pt x="16764" y="0"/>
                  <a:pt x="21600" y="4835"/>
                  <a:pt x="21600"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1"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8"/>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10"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9" name="AutoShape 9"/>
          <p:cNvSpPr>
            <a:spLocks/>
          </p:cNvSpPr>
          <p:nvPr/>
        </p:nvSpPr>
        <p:spPr bwMode="auto">
          <a:xfrm>
            <a:off x="5448300" y="10288588"/>
            <a:ext cx="2794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14787"/>
                </a:moveTo>
                <a:cubicBezTo>
                  <a:pt x="8600" y="14787"/>
                  <a:pt x="6814" y="13002"/>
                  <a:pt x="6814" y="10801"/>
                </a:cubicBezTo>
                <a:cubicBezTo>
                  <a:pt x="6814" y="8598"/>
                  <a:pt x="8600" y="6815"/>
                  <a:pt x="10801" y="6815"/>
                </a:cubicBezTo>
                <a:cubicBezTo>
                  <a:pt x="13000" y="6815"/>
                  <a:pt x="14785" y="8598"/>
                  <a:pt x="14785" y="10801"/>
                </a:cubicBezTo>
                <a:cubicBezTo>
                  <a:pt x="14785" y="13002"/>
                  <a:pt x="13000" y="14787"/>
                  <a:pt x="10801" y="14787"/>
                </a:cubicBezTo>
                <a:close/>
                <a:moveTo>
                  <a:pt x="10801" y="0"/>
                </a:moveTo>
                <a:cubicBezTo>
                  <a:pt x="4836" y="0"/>
                  <a:pt x="0" y="4837"/>
                  <a:pt x="0" y="10801"/>
                </a:cubicBezTo>
                <a:cubicBezTo>
                  <a:pt x="0" y="16765"/>
                  <a:pt x="4836" y="21599"/>
                  <a:pt x="10801" y="21599"/>
                </a:cubicBezTo>
                <a:cubicBezTo>
                  <a:pt x="16765" y="21599"/>
                  <a:pt x="21599" y="16765"/>
                  <a:pt x="21599" y="10801"/>
                </a:cubicBezTo>
                <a:cubicBezTo>
                  <a:pt x="21599" y="4837"/>
                  <a:pt x="16765" y="0"/>
                  <a:pt x="10801"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0" name="AutoShape 10"/>
          <p:cNvSpPr>
            <a:spLocks/>
          </p:cNvSpPr>
          <p:nvPr/>
        </p:nvSpPr>
        <p:spPr bwMode="auto">
          <a:xfrm>
            <a:off x="5372100" y="9601200"/>
            <a:ext cx="14732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27" y="19765"/>
                </a:moveTo>
                <a:cubicBezTo>
                  <a:pt x="14950" y="19765"/>
                  <a:pt x="14644" y="19284"/>
                  <a:pt x="14644" y="18692"/>
                </a:cubicBezTo>
                <a:cubicBezTo>
                  <a:pt x="14644" y="18099"/>
                  <a:pt x="14950" y="17618"/>
                  <a:pt x="15327" y="17618"/>
                </a:cubicBezTo>
                <a:cubicBezTo>
                  <a:pt x="15705" y="17618"/>
                  <a:pt x="16011" y="18099"/>
                  <a:pt x="16011" y="18692"/>
                </a:cubicBezTo>
                <a:cubicBezTo>
                  <a:pt x="16011" y="19284"/>
                  <a:pt x="15705" y="19765"/>
                  <a:pt x="15327" y="19765"/>
                </a:cubicBezTo>
                <a:close/>
                <a:moveTo>
                  <a:pt x="6949" y="11911"/>
                </a:moveTo>
                <a:lnTo>
                  <a:pt x="3418" y="11911"/>
                </a:lnTo>
                <a:lnTo>
                  <a:pt x="3944" y="8491"/>
                </a:lnTo>
                <a:lnTo>
                  <a:pt x="6949" y="8491"/>
                </a:lnTo>
                <a:cubicBezTo>
                  <a:pt x="6949" y="8491"/>
                  <a:pt x="6949" y="11911"/>
                  <a:pt x="6949" y="11911"/>
                </a:cubicBezTo>
                <a:close/>
                <a:moveTo>
                  <a:pt x="4996" y="0"/>
                </a:moveTo>
                <a:lnTo>
                  <a:pt x="4996" y="6486"/>
                </a:lnTo>
                <a:lnTo>
                  <a:pt x="2892" y="6486"/>
                </a:lnTo>
                <a:lnTo>
                  <a:pt x="2216" y="11685"/>
                </a:lnTo>
                <a:lnTo>
                  <a:pt x="0" y="13380"/>
                </a:lnTo>
                <a:lnTo>
                  <a:pt x="0" y="18692"/>
                </a:lnTo>
                <a:lnTo>
                  <a:pt x="986" y="18692"/>
                </a:lnTo>
                <a:cubicBezTo>
                  <a:pt x="986" y="16786"/>
                  <a:pt x="1970" y="15242"/>
                  <a:pt x="3184" y="15242"/>
                </a:cubicBezTo>
                <a:cubicBezTo>
                  <a:pt x="4398" y="15242"/>
                  <a:pt x="5381" y="16786"/>
                  <a:pt x="5381" y="18692"/>
                </a:cubicBezTo>
                <a:lnTo>
                  <a:pt x="11044" y="18692"/>
                </a:lnTo>
                <a:lnTo>
                  <a:pt x="12434" y="16510"/>
                </a:lnTo>
                <a:lnTo>
                  <a:pt x="14104" y="16510"/>
                </a:lnTo>
                <a:cubicBezTo>
                  <a:pt x="13718" y="17043"/>
                  <a:pt x="13475" y="17822"/>
                  <a:pt x="13475" y="18692"/>
                </a:cubicBezTo>
                <a:cubicBezTo>
                  <a:pt x="13475" y="20298"/>
                  <a:pt x="14305" y="21600"/>
                  <a:pt x="15327" y="21600"/>
                </a:cubicBezTo>
                <a:cubicBezTo>
                  <a:pt x="16351" y="21600"/>
                  <a:pt x="17180" y="20298"/>
                  <a:pt x="17180" y="18692"/>
                </a:cubicBezTo>
                <a:cubicBezTo>
                  <a:pt x="17180" y="17822"/>
                  <a:pt x="16937" y="17043"/>
                  <a:pt x="16552" y="16510"/>
                </a:cubicBezTo>
                <a:lnTo>
                  <a:pt x="20510" y="16510"/>
                </a:lnTo>
                <a:lnTo>
                  <a:pt x="20510" y="15095"/>
                </a:lnTo>
                <a:lnTo>
                  <a:pt x="21599" y="15095"/>
                </a:lnTo>
                <a:lnTo>
                  <a:pt x="21599" y="0"/>
                </a:lnTo>
                <a:cubicBezTo>
                  <a:pt x="21599" y="0"/>
                  <a:pt x="4996" y="0"/>
                  <a:pt x="4996"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1" name="AutoShape 11"/>
          <p:cNvSpPr>
            <a:spLocks/>
          </p:cNvSpPr>
          <p:nvPr/>
        </p:nvSpPr>
        <p:spPr bwMode="auto">
          <a:xfrm>
            <a:off x="6985000" y="7691438"/>
            <a:ext cx="9398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207" y="16168"/>
                </a:moveTo>
                <a:lnTo>
                  <a:pt x="8207" y="5696"/>
                </a:lnTo>
                <a:lnTo>
                  <a:pt x="16643" y="10932"/>
                </a:lnTo>
                <a:cubicBezTo>
                  <a:pt x="16643" y="10932"/>
                  <a:pt x="8207" y="16168"/>
                  <a:pt x="8207" y="16168"/>
                </a:cubicBezTo>
                <a:close/>
                <a:moveTo>
                  <a:pt x="10799" y="0"/>
                </a:moveTo>
                <a:cubicBezTo>
                  <a:pt x="4835" y="0"/>
                  <a:pt x="0" y="4835"/>
                  <a:pt x="0" y="10800"/>
                </a:cubicBezTo>
                <a:cubicBezTo>
                  <a:pt x="0" y="16764"/>
                  <a:pt x="4835" y="21600"/>
                  <a:pt x="10799" y="21600"/>
                </a:cubicBezTo>
                <a:cubicBezTo>
                  <a:pt x="16764" y="21600"/>
                  <a:pt x="21600" y="16764"/>
                  <a:pt x="21600" y="10800"/>
                </a:cubicBezTo>
                <a:cubicBezTo>
                  <a:pt x="21600" y="4835"/>
                  <a:pt x="16764" y="0"/>
                  <a:pt x="10799" y="0"/>
                </a:cubicBezTo>
                <a:cubicBezTo>
                  <a:pt x="10799" y="0"/>
                  <a:pt x="10799" y="0"/>
                  <a:pt x="10799" y="0"/>
                </a:cubicBezTo>
                <a:close/>
                <a:moveTo>
                  <a:pt x="10799" y="2122"/>
                </a:moveTo>
                <a:cubicBezTo>
                  <a:pt x="13129" y="2122"/>
                  <a:pt x="15318" y="3028"/>
                  <a:pt x="16962" y="4673"/>
                </a:cubicBezTo>
                <a:cubicBezTo>
                  <a:pt x="18600" y="6311"/>
                  <a:pt x="19502" y="8486"/>
                  <a:pt x="19502" y="10800"/>
                </a:cubicBezTo>
                <a:cubicBezTo>
                  <a:pt x="19502" y="13112"/>
                  <a:pt x="18600" y="15288"/>
                  <a:pt x="16962" y="16926"/>
                </a:cubicBezTo>
                <a:cubicBezTo>
                  <a:pt x="15318" y="18571"/>
                  <a:pt x="13129" y="19477"/>
                  <a:pt x="10799" y="19477"/>
                </a:cubicBezTo>
                <a:cubicBezTo>
                  <a:pt x="8470" y="19477"/>
                  <a:pt x="6281" y="18571"/>
                  <a:pt x="4637" y="16926"/>
                </a:cubicBezTo>
                <a:cubicBezTo>
                  <a:pt x="2999" y="15288"/>
                  <a:pt x="2097" y="13112"/>
                  <a:pt x="2097" y="10800"/>
                </a:cubicBezTo>
                <a:cubicBezTo>
                  <a:pt x="2097" y="8486"/>
                  <a:pt x="2999" y="6311"/>
                  <a:pt x="4637" y="4673"/>
                </a:cubicBezTo>
                <a:cubicBezTo>
                  <a:pt x="6281" y="3028"/>
                  <a:pt x="8470" y="2122"/>
                  <a:pt x="10799" y="2122"/>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2" name="AutoShape 12"/>
          <p:cNvSpPr>
            <a:spLocks/>
          </p:cNvSpPr>
          <p:nvPr/>
        </p:nvSpPr>
        <p:spPr bwMode="auto">
          <a:xfrm>
            <a:off x="19189700" y="7670800"/>
            <a:ext cx="11557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4" y="18553"/>
                </a:moveTo>
                <a:cubicBezTo>
                  <a:pt x="16843" y="18553"/>
                  <a:pt x="16194" y="17762"/>
                  <a:pt x="16194" y="16788"/>
                </a:cubicBezTo>
                <a:cubicBezTo>
                  <a:pt x="16194" y="15814"/>
                  <a:pt x="16843" y="15024"/>
                  <a:pt x="17644" y="15024"/>
                </a:cubicBezTo>
                <a:cubicBezTo>
                  <a:pt x="18445" y="15024"/>
                  <a:pt x="19095" y="15814"/>
                  <a:pt x="19095" y="16788"/>
                </a:cubicBezTo>
                <a:cubicBezTo>
                  <a:pt x="19095" y="17762"/>
                  <a:pt x="18445" y="18553"/>
                  <a:pt x="17644" y="18553"/>
                </a:cubicBezTo>
                <a:close/>
                <a:moveTo>
                  <a:pt x="21600" y="17437"/>
                </a:moveTo>
                <a:lnTo>
                  <a:pt x="21600" y="16141"/>
                </a:lnTo>
                <a:lnTo>
                  <a:pt x="21024" y="15891"/>
                </a:lnTo>
                <a:cubicBezTo>
                  <a:pt x="20804" y="15797"/>
                  <a:pt x="20628" y="15592"/>
                  <a:pt x="20539" y="15331"/>
                </a:cubicBezTo>
                <a:lnTo>
                  <a:pt x="20538" y="15330"/>
                </a:lnTo>
                <a:cubicBezTo>
                  <a:pt x="20449" y="15068"/>
                  <a:pt x="20455" y="14772"/>
                  <a:pt x="20556" y="14515"/>
                </a:cubicBezTo>
                <a:lnTo>
                  <a:pt x="20818" y="13845"/>
                </a:lnTo>
                <a:lnTo>
                  <a:pt x="20064" y="12928"/>
                </a:lnTo>
                <a:lnTo>
                  <a:pt x="19513" y="13247"/>
                </a:lnTo>
                <a:cubicBezTo>
                  <a:pt x="19302" y="13369"/>
                  <a:pt x="19058" y="13377"/>
                  <a:pt x="18843" y="13268"/>
                </a:cubicBezTo>
                <a:lnTo>
                  <a:pt x="18842" y="13268"/>
                </a:lnTo>
                <a:cubicBezTo>
                  <a:pt x="18627" y="13159"/>
                  <a:pt x="18460" y="12944"/>
                  <a:pt x="18382" y="12677"/>
                </a:cubicBezTo>
                <a:lnTo>
                  <a:pt x="18177" y="11977"/>
                </a:lnTo>
                <a:lnTo>
                  <a:pt x="17112" y="11977"/>
                </a:lnTo>
                <a:lnTo>
                  <a:pt x="16907" y="12677"/>
                </a:lnTo>
                <a:cubicBezTo>
                  <a:pt x="16829" y="12944"/>
                  <a:pt x="16661" y="13159"/>
                  <a:pt x="16446" y="13268"/>
                </a:cubicBezTo>
                <a:cubicBezTo>
                  <a:pt x="16230" y="13377"/>
                  <a:pt x="15987" y="13369"/>
                  <a:pt x="15776" y="13247"/>
                </a:cubicBezTo>
                <a:lnTo>
                  <a:pt x="15224" y="12928"/>
                </a:lnTo>
                <a:lnTo>
                  <a:pt x="14471" y="13845"/>
                </a:lnTo>
                <a:lnTo>
                  <a:pt x="14733" y="14515"/>
                </a:lnTo>
                <a:cubicBezTo>
                  <a:pt x="14833" y="14771"/>
                  <a:pt x="14840" y="15068"/>
                  <a:pt x="14750" y="15330"/>
                </a:cubicBezTo>
                <a:lnTo>
                  <a:pt x="14750" y="15331"/>
                </a:lnTo>
                <a:cubicBezTo>
                  <a:pt x="14661" y="15593"/>
                  <a:pt x="14485" y="15797"/>
                  <a:pt x="14265" y="15891"/>
                </a:cubicBezTo>
                <a:lnTo>
                  <a:pt x="13690" y="16141"/>
                </a:lnTo>
                <a:lnTo>
                  <a:pt x="13690" y="17437"/>
                </a:lnTo>
                <a:lnTo>
                  <a:pt x="14265" y="17686"/>
                </a:lnTo>
                <a:cubicBezTo>
                  <a:pt x="14484" y="17780"/>
                  <a:pt x="14661" y="17984"/>
                  <a:pt x="14750" y="18246"/>
                </a:cubicBezTo>
                <a:cubicBezTo>
                  <a:pt x="14840" y="18509"/>
                  <a:pt x="14834" y="18805"/>
                  <a:pt x="14733" y="19061"/>
                </a:cubicBezTo>
                <a:lnTo>
                  <a:pt x="14471" y="19733"/>
                </a:lnTo>
                <a:lnTo>
                  <a:pt x="15224" y="20649"/>
                </a:lnTo>
                <a:lnTo>
                  <a:pt x="15776" y="20330"/>
                </a:lnTo>
                <a:cubicBezTo>
                  <a:pt x="15987" y="20208"/>
                  <a:pt x="16230" y="20200"/>
                  <a:pt x="16446" y="20309"/>
                </a:cubicBezTo>
                <a:cubicBezTo>
                  <a:pt x="16661" y="20418"/>
                  <a:pt x="16829" y="20633"/>
                  <a:pt x="16907" y="20899"/>
                </a:cubicBezTo>
                <a:lnTo>
                  <a:pt x="17112" y="21600"/>
                </a:lnTo>
                <a:lnTo>
                  <a:pt x="18177" y="21600"/>
                </a:lnTo>
                <a:lnTo>
                  <a:pt x="18381" y="20904"/>
                </a:lnTo>
                <a:cubicBezTo>
                  <a:pt x="18459" y="20634"/>
                  <a:pt x="18628" y="20418"/>
                  <a:pt x="18845" y="20307"/>
                </a:cubicBezTo>
                <a:lnTo>
                  <a:pt x="18846" y="20307"/>
                </a:lnTo>
                <a:cubicBezTo>
                  <a:pt x="19059" y="20200"/>
                  <a:pt x="19300" y="20207"/>
                  <a:pt x="19509" y="20328"/>
                </a:cubicBezTo>
                <a:lnTo>
                  <a:pt x="20064" y="20649"/>
                </a:lnTo>
                <a:lnTo>
                  <a:pt x="20818" y="19733"/>
                </a:lnTo>
                <a:lnTo>
                  <a:pt x="20555" y="19061"/>
                </a:lnTo>
                <a:cubicBezTo>
                  <a:pt x="20455" y="18805"/>
                  <a:pt x="20449" y="18508"/>
                  <a:pt x="20538" y="18246"/>
                </a:cubicBezTo>
                <a:cubicBezTo>
                  <a:pt x="20628" y="17984"/>
                  <a:pt x="20804" y="17780"/>
                  <a:pt x="21024" y="17685"/>
                </a:cubicBezTo>
                <a:cubicBezTo>
                  <a:pt x="21024" y="17685"/>
                  <a:pt x="21600" y="17437"/>
                  <a:pt x="21600" y="17437"/>
                </a:cubicBezTo>
                <a:close/>
                <a:moveTo>
                  <a:pt x="7439" y="12369"/>
                </a:moveTo>
                <a:cubicBezTo>
                  <a:pt x="5932" y="12369"/>
                  <a:pt x="4711" y="10883"/>
                  <a:pt x="4711" y="9050"/>
                </a:cubicBezTo>
                <a:cubicBezTo>
                  <a:pt x="4711" y="7217"/>
                  <a:pt x="5932" y="5731"/>
                  <a:pt x="7439" y="5731"/>
                </a:cubicBezTo>
                <a:cubicBezTo>
                  <a:pt x="8946" y="5731"/>
                  <a:pt x="10168" y="7217"/>
                  <a:pt x="10168" y="9050"/>
                </a:cubicBezTo>
                <a:cubicBezTo>
                  <a:pt x="10168" y="10883"/>
                  <a:pt x="8946" y="12369"/>
                  <a:pt x="7439" y="12369"/>
                </a:cubicBezTo>
                <a:close/>
                <a:moveTo>
                  <a:pt x="14879" y="10269"/>
                </a:moveTo>
                <a:lnTo>
                  <a:pt x="14879" y="7831"/>
                </a:lnTo>
                <a:lnTo>
                  <a:pt x="13796" y="7363"/>
                </a:lnTo>
                <a:cubicBezTo>
                  <a:pt x="13383" y="7185"/>
                  <a:pt x="13051" y="6801"/>
                  <a:pt x="12884" y="6308"/>
                </a:cubicBezTo>
                <a:lnTo>
                  <a:pt x="12883" y="6308"/>
                </a:lnTo>
                <a:cubicBezTo>
                  <a:pt x="12715" y="5814"/>
                  <a:pt x="12727" y="5257"/>
                  <a:pt x="12915" y="4775"/>
                </a:cubicBezTo>
                <a:lnTo>
                  <a:pt x="13408" y="3513"/>
                </a:lnTo>
                <a:lnTo>
                  <a:pt x="11991" y="1789"/>
                </a:lnTo>
                <a:lnTo>
                  <a:pt x="10954" y="2389"/>
                </a:lnTo>
                <a:cubicBezTo>
                  <a:pt x="10558" y="2618"/>
                  <a:pt x="10099" y="2632"/>
                  <a:pt x="9694" y="2428"/>
                </a:cubicBezTo>
                <a:cubicBezTo>
                  <a:pt x="9693" y="2427"/>
                  <a:pt x="9693" y="2427"/>
                  <a:pt x="9693" y="2427"/>
                </a:cubicBezTo>
                <a:cubicBezTo>
                  <a:pt x="9288" y="2223"/>
                  <a:pt x="8973" y="1819"/>
                  <a:pt x="8826" y="1317"/>
                </a:cubicBezTo>
                <a:lnTo>
                  <a:pt x="8441" y="0"/>
                </a:lnTo>
                <a:lnTo>
                  <a:pt x="6437" y="0"/>
                </a:lnTo>
                <a:lnTo>
                  <a:pt x="6052" y="1317"/>
                </a:lnTo>
                <a:cubicBezTo>
                  <a:pt x="5905" y="1819"/>
                  <a:pt x="5590" y="2223"/>
                  <a:pt x="5185" y="2427"/>
                </a:cubicBezTo>
                <a:lnTo>
                  <a:pt x="5185" y="2428"/>
                </a:lnTo>
                <a:cubicBezTo>
                  <a:pt x="4779" y="2633"/>
                  <a:pt x="4321" y="2618"/>
                  <a:pt x="3924" y="2389"/>
                </a:cubicBezTo>
                <a:lnTo>
                  <a:pt x="2887" y="1789"/>
                </a:lnTo>
                <a:lnTo>
                  <a:pt x="1470" y="3513"/>
                </a:lnTo>
                <a:lnTo>
                  <a:pt x="1963" y="4774"/>
                </a:lnTo>
                <a:cubicBezTo>
                  <a:pt x="2152" y="5257"/>
                  <a:pt x="2164" y="5815"/>
                  <a:pt x="1995" y="6308"/>
                </a:cubicBezTo>
                <a:cubicBezTo>
                  <a:pt x="1995" y="6308"/>
                  <a:pt x="1995" y="6308"/>
                  <a:pt x="1995" y="6308"/>
                </a:cubicBezTo>
                <a:cubicBezTo>
                  <a:pt x="1827" y="6801"/>
                  <a:pt x="1495" y="7184"/>
                  <a:pt x="1082" y="7363"/>
                </a:cubicBezTo>
                <a:lnTo>
                  <a:pt x="0" y="7831"/>
                </a:lnTo>
                <a:lnTo>
                  <a:pt x="0" y="10269"/>
                </a:lnTo>
                <a:lnTo>
                  <a:pt x="1082" y="10738"/>
                </a:lnTo>
                <a:cubicBezTo>
                  <a:pt x="1495" y="10916"/>
                  <a:pt x="1827" y="11300"/>
                  <a:pt x="1995" y="11792"/>
                </a:cubicBezTo>
                <a:lnTo>
                  <a:pt x="1995" y="11793"/>
                </a:lnTo>
                <a:cubicBezTo>
                  <a:pt x="2164" y="12286"/>
                  <a:pt x="2152" y="12844"/>
                  <a:pt x="1963" y="13326"/>
                </a:cubicBezTo>
                <a:lnTo>
                  <a:pt x="1470" y="14588"/>
                </a:lnTo>
                <a:lnTo>
                  <a:pt x="2887" y="16311"/>
                </a:lnTo>
                <a:lnTo>
                  <a:pt x="3924" y="15712"/>
                </a:lnTo>
                <a:cubicBezTo>
                  <a:pt x="4321" y="15483"/>
                  <a:pt x="4779" y="15469"/>
                  <a:pt x="5185" y="15673"/>
                </a:cubicBezTo>
                <a:lnTo>
                  <a:pt x="5186" y="15673"/>
                </a:lnTo>
                <a:cubicBezTo>
                  <a:pt x="5591" y="15877"/>
                  <a:pt x="5905" y="16281"/>
                  <a:pt x="6052" y="16784"/>
                </a:cubicBezTo>
                <a:lnTo>
                  <a:pt x="6437" y="18101"/>
                </a:lnTo>
                <a:lnTo>
                  <a:pt x="8441" y="18101"/>
                </a:lnTo>
                <a:lnTo>
                  <a:pt x="8824" y="16792"/>
                </a:lnTo>
                <a:cubicBezTo>
                  <a:pt x="8972" y="16285"/>
                  <a:pt x="9290" y="15877"/>
                  <a:pt x="9698" y="15670"/>
                </a:cubicBezTo>
                <a:cubicBezTo>
                  <a:pt x="9698" y="15670"/>
                  <a:pt x="9699" y="15670"/>
                  <a:pt x="9699" y="15670"/>
                </a:cubicBezTo>
                <a:cubicBezTo>
                  <a:pt x="10101" y="15467"/>
                  <a:pt x="10555" y="15481"/>
                  <a:pt x="10948" y="15708"/>
                </a:cubicBezTo>
                <a:lnTo>
                  <a:pt x="11991" y="16311"/>
                </a:lnTo>
                <a:lnTo>
                  <a:pt x="13408" y="14588"/>
                </a:lnTo>
                <a:lnTo>
                  <a:pt x="12915" y="13325"/>
                </a:lnTo>
                <a:cubicBezTo>
                  <a:pt x="12727" y="12844"/>
                  <a:pt x="12715" y="12286"/>
                  <a:pt x="12883" y="11793"/>
                </a:cubicBezTo>
                <a:cubicBezTo>
                  <a:pt x="13052" y="11300"/>
                  <a:pt x="13384" y="10916"/>
                  <a:pt x="13797" y="10737"/>
                </a:cubicBezTo>
                <a:cubicBezTo>
                  <a:pt x="13797" y="10737"/>
                  <a:pt x="14879" y="10269"/>
                  <a:pt x="14879" y="1026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3" name="AutoShape 13"/>
          <p:cNvSpPr>
            <a:spLocks/>
          </p:cNvSpPr>
          <p:nvPr/>
        </p:nvSpPr>
        <p:spPr bwMode="auto">
          <a:xfrm>
            <a:off x="15036800" y="3848100"/>
            <a:ext cx="5080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110" y="2630"/>
                </a:moveTo>
                <a:lnTo>
                  <a:pt x="10493" y="2630"/>
                </a:lnTo>
                <a:lnTo>
                  <a:pt x="10493" y="7417"/>
                </a:lnTo>
                <a:lnTo>
                  <a:pt x="8110" y="7417"/>
                </a:lnTo>
                <a:cubicBezTo>
                  <a:pt x="8110" y="7417"/>
                  <a:pt x="8110" y="2630"/>
                  <a:pt x="8110" y="2630"/>
                </a:cubicBezTo>
                <a:close/>
                <a:moveTo>
                  <a:pt x="0" y="13264"/>
                </a:moveTo>
                <a:lnTo>
                  <a:pt x="21600" y="13264"/>
                </a:lnTo>
                <a:cubicBezTo>
                  <a:pt x="21600" y="8459"/>
                  <a:pt x="15944" y="8225"/>
                  <a:pt x="15944" y="4841"/>
                </a:cubicBezTo>
                <a:cubicBezTo>
                  <a:pt x="15944" y="2249"/>
                  <a:pt x="18967" y="1704"/>
                  <a:pt x="19099" y="0"/>
                </a:cubicBezTo>
                <a:lnTo>
                  <a:pt x="2500" y="0"/>
                </a:lnTo>
                <a:cubicBezTo>
                  <a:pt x="2634" y="1719"/>
                  <a:pt x="5655" y="2229"/>
                  <a:pt x="5655" y="4841"/>
                </a:cubicBezTo>
                <a:cubicBezTo>
                  <a:pt x="5655" y="8235"/>
                  <a:pt x="0" y="8444"/>
                  <a:pt x="0" y="13264"/>
                </a:cubicBezTo>
                <a:close/>
                <a:moveTo>
                  <a:pt x="12786" y="14574"/>
                </a:moveTo>
                <a:lnTo>
                  <a:pt x="12786" y="19485"/>
                </a:lnTo>
                <a:lnTo>
                  <a:pt x="8813" y="21600"/>
                </a:lnTo>
                <a:lnTo>
                  <a:pt x="8813" y="14574"/>
                </a:lnTo>
                <a:cubicBezTo>
                  <a:pt x="8813" y="14574"/>
                  <a:pt x="12786" y="14574"/>
                  <a:pt x="12786" y="14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4" name="AutoShape 14"/>
          <p:cNvSpPr>
            <a:spLocks/>
          </p:cNvSpPr>
          <p:nvPr/>
        </p:nvSpPr>
        <p:spPr bwMode="auto">
          <a:xfrm>
            <a:off x="17640300" y="5727700"/>
            <a:ext cx="812800" cy="965200"/>
          </a:xfrm>
          <a:custGeom>
            <a:avLst/>
            <a:gdLst>
              <a:gd name="T0" fmla="*/ 10800 w 21600"/>
              <a:gd name="T1" fmla="+- 0 10813 26"/>
              <a:gd name="T2" fmla="*/ 10813 h 21574"/>
              <a:gd name="T3" fmla="*/ 10800 w 21600"/>
              <a:gd name="T4" fmla="+- 0 10813 26"/>
              <a:gd name="T5" fmla="*/ 10813 h 21574"/>
              <a:gd name="T6" fmla="*/ 10800 w 21600"/>
              <a:gd name="T7" fmla="+- 0 10813 26"/>
              <a:gd name="T8" fmla="*/ 10813 h 21574"/>
              <a:gd name="T9" fmla="*/ 10800 w 21600"/>
              <a:gd name="T10" fmla="+- 0 10813 26"/>
              <a:gd name="T11" fmla="*/ 10813 h 21574"/>
            </a:gdLst>
            <a:ahLst/>
            <a:cxnLst>
              <a:cxn ang="0">
                <a:pos x="T0" y="T2"/>
              </a:cxn>
              <a:cxn ang="0">
                <a:pos x="T3" y="T5"/>
              </a:cxn>
              <a:cxn ang="0">
                <a:pos x="T6" y="T8"/>
              </a:cxn>
              <a:cxn ang="0">
                <a:pos x="T9" y="T11"/>
              </a:cxn>
            </a:cxnLst>
            <a:rect l="0" t="0" r="r" b="b"/>
            <a:pathLst>
              <a:path w="21600" h="21574">
                <a:moveTo>
                  <a:pt x="21598" y="8307"/>
                </a:moveTo>
                <a:cubicBezTo>
                  <a:pt x="21598" y="7572"/>
                  <a:pt x="20893" y="6975"/>
                  <a:pt x="20023" y="6976"/>
                </a:cubicBezTo>
                <a:cubicBezTo>
                  <a:pt x="19153" y="6975"/>
                  <a:pt x="18448" y="7572"/>
                  <a:pt x="18449" y="8308"/>
                </a:cubicBezTo>
                <a:lnTo>
                  <a:pt x="18450" y="13884"/>
                </a:lnTo>
                <a:cubicBezTo>
                  <a:pt x="18450" y="14620"/>
                  <a:pt x="19154" y="15215"/>
                  <a:pt x="20025" y="15215"/>
                </a:cubicBezTo>
                <a:cubicBezTo>
                  <a:pt x="20895" y="15215"/>
                  <a:pt x="21599" y="14620"/>
                  <a:pt x="21600" y="13883"/>
                </a:cubicBezTo>
                <a:cubicBezTo>
                  <a:pt x="21600" y="13883"/>
                  <a:pt x="21598" y="8307"/>
                  <a:pt x="21598" y="8307"/>
                </a:cubicBezTo>
                <a:close/>
                <a:moveTo>
                  <a:pt x="3761" y="7229"/>
                </a:moveTo>
                <a:lnTo>
                  <a:pt x="3763" y="15870"/>
                </a:lnTo>
                <a:cubicBezTo>
                  <a:pt x="3762" y="16656"/>
                  <a:pt x="4514" y="17291"/>
                  <a:pt x="5444" y="17291"/>
                </a:cubicBezTo>
                <a:lnTo>
                  <a:pt x="6589" y="17291"/>
                </a:lnTo>
                <a:lnTo>
                  <a:pt x="6589" y="20241"/>
                </a:lnTo>
                <a:cubicBezTo>
                  <a:pt x="6589" y="20976"/>
                  <a:pt x="7295" y="21574"/>
                  <a:pt x="8163" y="21574"/>
                </a:cubicBezTo>
                <a:cubicBezTo>
                  <a:pt x="9033" y="21574"/>
                  <a:pt x="9738" y="20976"/>
                  <a:pt x="9738" y="20241"/>
                </a:cubicBezTo>
                <a:lnTo>
                  <a:pt x="9738" y="17291"/>
                </a:lnTo>
                <a:lnTo>
                  <a:pt x="11864" y="17291"/>
                </a:lnTo>
                <a:lnTo>
                  <a:pt x="11864" y="20241"/>
                </a:lnTo>
                <a:cubicBezTo>
                  <a:pt x="11864" y="20975"/>
                  <a:pt x="12571" y="21573"/>
                  <a:pt x="13439" y="21572"/>
                </a:cubicBezTo>
                <a:cubicBezTo>
                  <a:pt x="14309" y="21572"/>
                  <a:pt x="15014" y="20974"/>
                  <a:pt x="15014" y="20239"/>
                </a:cubicBezTo>
                <a:lnTo>
                  <a:pt x="15014" y="17290"/>
                </a:lnTo>
                <a:lnTo>
                  <a:pt x="16161" y="17289"/>
                </a:lnTo>
                <a:cubicBezTo>
                  <a:pt x="17089" y="17290"/>
                  <a:pt x="17843" y="16654"/>
                  <a:pt x="17843" y="15868"/>
                </a:cubicBezTo>
                <a:lnTo>
                  <a:pt x="17841" y="7227"/>
                </a:lnTo>
                <a:cubicBezTo>
                  <a:pt x="17841" y="7227"/>
                  <a:pt x="3761" y="7229"/>
                  <a:pt x="3761" y="7229"/>
                </a:cubicBezTo>
                <a:close/>
                <a:moveTo>
                  <a:pt x="14029" y="4592"/>
                </a:moveTo>
                <a:cubicBezTo>
                  <a:pt x="13700" y="4593"/>
                  <a:pt x="13434" y="4367"/>
                  <a:pt x="13434" y="4089"/>
                </a:cubicBezTo>
                <a:cubicBezTo>
                  <a:pt x="13435" y="3814"/>
                  <a:pt x="13700" y="3586"/>
                  <a:pt x="14029" y="3585"/>
                </a:cubicBezTo>
                <a:cubicBezTo>
                  <a:pt x="14355" y="3585"/>
                  <a:pt x="14622" y="3813"/>
                  <a:pt x="14622" y="4089"/>
                </a:cubicBezTo>
                <a:cubicBezTo>
                  <a:pt x="14623" y="4367"/>
                  <a:pt x="14356" y="4592"/>
                  <a:pt x="14029" y="4592"/>
                </a:cubicBezTo>
                <a:moveTo>
                  <a:pt x="7568" y="4593"/>
                </a:moveTo>
                <a:cubicBezTo>
                  <a:pt x="7242" y="4593"/>
                  <a:pt x="6976" y="4368"/>
                  <a:pt x="6976" y="4090"/>
                </a:cubicBezTo>
                <a:cubicBezTo>
                  <a:pt x="6976" y="3814"/>
                  <a:pt x="7241" y="3587"/>
                  <a:pt x="7569" y="3587"/>
                </a:cubicBezTo>
                <a:cubicBezTo>
                  <a:pt x="7898" y="3587"/>
                  <a:pt x="8164" y="3814"/>
                  <a:pt x="8165" y="4090"/>
                </a:cubicBezTo>
                <a:cubicBezTo>
                  <a:pt x="8165" y="4367"/>
                  <a:pt x="7898" y="4593"/>
                  <a:pt x="7568" y="4593"/>
                </a:cubicBezTo>
                <a:moveTo>
                  <a:pt x="14275" y="1970"/>
                </a:moveTo>
                <a:lnTo>
                  <a:pt x="15374" y="273"/>
                </a:lnTo>
                <a:cubicBezTo>
                  <a:pt x="15433" y="184"/>
                  <a:pt x="15394" y="71"/>
                  <a:pt x="15288" y="21"/>
                </a:cubicBezTo>
                <a:cubicBezTo>
                  <a:pt x="15181" y="-26"/>
                  <a:pt x="15048" y="6"/>
                  <a:pt x="14992" y="95"/>
                </a:cubicBezTo>
                <a:lnTo>
                  <a:pt x="13881" y="1810"/>
                </a:lnTo>
                <a:cubicBezTo>
                  <a:pt x="11929" y="1076"/>
                  <a:pt x="9646" y="1083"/>
                  <a:pt x="7717" y="1807"/>
                </a:cubicBezTo>
                <a:lnTo>
                  <a:pt x="6605" y="97"/>
                </a:lnTo>
                <a:cubicBezTo>
                  <a:pt x="6547" y="7"/>
                  <a:pt x="6414" y="-26"/>
                  <a:pt x="6309" y="24"/>
                </a:cubicBezTo>
                <a:cubicBezTo>
                  <a:pt x="6202" y="72"/>
                  <a:pt x="6163" y="185"/>
                  <a:pt x="6223" y="273"/>
                </a:cubicBezTo>
                <a:lnTo>
                  <a:pt x="7322" y="1970"/>
                </a:lnTo>
                <a:cubicBezTo>
                  <a:pt x="5161" y="2912"/>
                  <a:pt x="3760" y="4706"/>
                  <a:pt x="3761" y="6765"/>
                </a:cubicBezTo>
                <a:lnTo>
                  <a:pt x="17841" y="6765"/>
                </a:lnTo>
                <a:cubicBezTo>
                  <a:pt x="17841" y="4705"/>
                  <a:pt x="16432" y="2915"/>
                  <a:pt x="14275" y="1970"/>
                </a:cubicBezTo>
                <a:moveTo>
                  <a:pt x="1575" y="6977"/>
                </a:moveTo>
                <a:cubicBezTo>
                  <a:pt x="705" y="6977"/>
                  <a:pt x="0" y="7574"/>
                  <a:pt x="0" y="8309"/>
                </a:cubicBezTo>
                <a:lnTo>
                  <a:pt x="1" y="13885"/>
                </a:lnTo>
                <a:cubicBezTo>
                  <a:pt x="1" y="14622"/>
                  <a:pt x="706" y="15217"/>
                  <a:pt x="1576" y="15217"/>
                </a:cubicBezTo>
                <a:cubicBezTo>
                  <a:pt x="2446" y="15217"/>
                  <a:pt x="3151" y="14622"/>
                  <a:pt x="3150" y="13885"/>
                </a:cubicBezTo>
                <a:lnTo>
                  <a:pt x="3150" y="8308"/>
                </a:lnTo>
                <a:cubicBezTo>
                  <a:pt x="3150" y="7574"/>
                  <a:pt x="2444" y="6977"/>
                  <a:pt x="1575" y="6977"/>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5" name="AutoShape 15"/>
          <p:cNvSpPr>
            <a:spLocks/>
          </p:cNvSpPr>
          <p:nvPr/>
        </p:nvSpPr>
        <p:spPr bwMode="auto">
          <a:xfrm>
            <a:off x="13335000" y="3848100"/>
            <a:ext cx="9017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95" y="4044"/>
                </a:moveTo>
                <a:lnTo>
                  <a:pt x="19695" y="19754"/>
                </a:lnTo>
                <a:lnTo>
                  <a:pt x="1849" y="19754"/>
                </a:lnTo>
                <a:lnTo>
                  <a:pt x="1849" y="21600"/>
                </a:lnTo>
                <a:lnTo>
                  <a:pt x="21599" y="21600"/>
                </a:lnTo>
                <a:lnTo>
                  <a:pt x="21599" y="4044"/>
                </a:lnTo>
                <a:cubicBezTo>
                  <a:pt x="21599" y="4044"/>
                  <a:pt x="19695" y="4044"/>
                  <a:pt x="19695" y="4044"/>
                </a:cubicBezTo>
                <a:close/>
                <a:moveTo>
                  <a:pt x="13515" y="14865"/>
                </a:moveTo>
                <a:lnTo>
                  <a:pt x="11916" y="14865"/>
                </a:lnTo>
                <a:lnTo>
                  <a:pt x="11916" y="10561"/>
                </a:lnTo>
                <a:lnTo>
                  <a:pt x="10186" y="10561"/>
                </a:lnTo>
                <a:lnTo>
                  <a:pt x="10186" y="9347"/>
                </a:lnTo>
                <a:cubicBezTo>
                  <a:pt x="11285" y="9375"/>
                  <a:pt x="12054" y="9072"/>
                  <a:pt x="12215" y="8032"/>
                </a:cubicBezTo>
                <a:lnTo>
                  <a:pt x="13515" y="8032"/>
                </a:lnTo>
                <a:cubicBezTo>
                  <a:pt x="13515" y="8032"/>
                  <a:pt x="13515" y="14865"/>
                  <a:pt x="13515" y="14865"/>
                </a:cubicBezTo>
                <a:close/>
                <a:moveTo>
                  <a:pt x="6828" y="14988"/>
                </a:moveTo>
                <a:cubicBezTo>
                  <a:pt x="5215" y="14988"/>
                  <a:pt x="4143" y="14089"/>
                  <a:pt x="4172" y="12384"/>
                </a:cubicBezTo>
                <a:lnTo>
                  <a:pt x="5698" y="12384"/>
                </a:lnTo>
                <a:cubicBezTo>
                  <a:pt x="5725" y="13140"/>
                  <a:pt x="6039" y="13692"/>
                  <a:pt x="6808" y="13692"/>
                </a:cubicBezTo>
                <a:cubicBezTo>
                  <a:pt x="7315" y="13692"/>
                  <a:pt x="7827" y="13400"/>
                  <a:pt x="7827" y="12747"/>
                </a:cubicBezTo>
                <a:cubicBezTo>
                  <a:pt x="7827" y="11921"/>
                  <a:pt x="7232" y="11860"/>
                  <a:pt x="6234" y="11860"/>
                </a:cubicBezTo>
                <a:lnTo>
                  <a:pt x="6234" y="10706"/>
                </a:lnTo>
                <a:cubicBezTo>
                  <a:pt x="6937" y="10765"/>
                  <a:pt x="7699" y="10668"/>
                  <a:pt x="7699" y="9988"/>
                </a:cubicBezTo>
                <a:cubicBezTo>
                  <a:pt x="7699" y="9450"/>
                  <a:pt x="7248" y="9205"/>
                  <a:pt x="6828" y="9205"/>
                </a:cubicBezTo>
                <a:cubicBezTo>
                  <a:pt x="6124" y="9205"/>
                  <a:pt x="5857" y="9704"/>
                  <a:pt x="5870" y="10390"/>
                </a:cubicBezTo>
                <a:lnTo>
                  <a:pt x="4334" y="10390"/>
                </a:lnTo>
                <a:cubicBezTo>
                  <a:pt x="4397" y="8733"/>
                  <a:pt x="5439" y="7900"/>
                  <a:pt x="6818" y="7900"/>
                </a:cubicBezTo>
                <a:cubicBezTo>
                  <a:pt x="8003" y="7900"/>
                  <a:pt x="9230" y="8624"/>
                  <a:pt x="9230" y="9837"/>
                </a:cubicBezTo>
                <a:cubicBezTo>
                  <a:pt x="9230" y="10465"/>
                  <a:pt x="8942" y="10954"/>
                  <a:pt x="8448" y="11192"/>
                </a:cubicBezTo>
                <a:cubicBezTo>
                  <a:pt x="9094" y="11432"/>
                  <a:pt x="9485" y="11996"/>
                  <a:pt x="9485" y="12720"/>
                </a:cubicBezTo>
                <a:cubicBezTo>
                  <a:pt x="9485" y="14139"/>
                  <a:pt x="8270" y="14988"/>
                  <a:pt x="6828" y="14988"/>
                </a:cubicBezTo>
                <a:close/>
                <a:moveTo>
                  <a:pt x="15579" y="2346"/>
                </a:moveTo>
                <a:lnTo>
                  <a:pt x="15579" y="3323"/>
                </a:lnTo>
                <a:cubicBezTo>
                  <a:pt x="15579" y="4484"/>
                  <a:pt x="14600" y="5430"/>
                  <a:pt x="13396" y="5430"/>
                </a:cubicBezTo>
                <a:cubicBezTo>
                  <a:pt x="12192" y="5430"/>
                  <a:pt x="11212" y="4484"/>
                  <a:pt x="11212" y="3323"/>
                </a:cubicBezTo>
                <a:lnTo>
                  <a:pt x="11212" y="2346"/>
                </a:lnTo>
                <a:lnTo>
                  <a:pt x="6738" y="2346"/>
                </a:lnTo>
                <a:lnTo>
                  <a:pt x="6738" y="3318"/>
                </a:lnTo>
                <a:cubicBezTo>
                  <a:pt x="6738" y="4480"/>
                  <a:pt x="5759" y="5425"/>
                  <a:pt x="4555" y="5425"/>
                </a:cubicBezTo>
                <a:cubicBezTo>
                  <a:pt x="3350" y="5425"/>
                  <a:pt x="2371" y="4480"/>
                  <a:pt x="2371" y="3318"/>
                </a:cubicBezTo>
                <a:lnTo>
                  <a:pt x="2371" y="2346"/>
                </a:lnTo>
                <a:lnTo>
                  <a:pt x="0" y="2346"/>
                </a:lnTo>
                <a:lnTo>
                  <a:pt x="0" y="18091"/>
                </a:lnTo>
                <a:lnTo>
                  <a:pt x="17900" y="18091"/>
                </a:lnTo>
                <a:lnTo>
                  <a:pt x="17900" y="2346"/>
                </a:lnTo>
                <a:cubicBezTo>
                  <a:pt x="17900" y="2346"/>
                  <a:pt x="15579" y="2346"/>
                  <a:pt x="15579" y="2346"/>
                </a:cubicBezTo>
                <a:close/>
                <a:moveTo>
                  <a:pt x="5543" y="953"/>
                </a:moveTo>
                <a:cubicBezTo>
                  <a:pt x="5543" y="427"/>
                  <a:pt x="5101" y="0"/>
                  <a:pt x="4555" y="0"/>
                </a:cubicBezTo>
                <a:cubicBezTo>
                  <a:pt x="4009" y="0"/>
                  <a:pt x="3566" y="427"/>
                  <a:pt x="3566" y="953"/>
                </a:cubicBezTo>
                <a:lnTo>
                  <a:pt x="3566" y="3353"/>
                </a:lnTo>
                <a:cubicBezTo>
                  <a:pt x="3566" y="3880"/>
                  <a:pt x="4009" y="4307"/>
                  <a:pt x="4555" y="4307"/>
                </a:cubicBezTo>
                <a:cubicBezTo>
                  <a:pt x="5101" y="4307"/>
                  <a:pt x="5543" y="3880"/>
                  <a:pt x="5543" y="3353"/>
                </a:cubicBezTo>
                <a:cubicBezTo>
                  <a:pt x="5543" y="3353"/>
                  <a:pt x="5543" y="953"/>
                  <a:pt x="5543" y="953"/>
                </a:cubicBezTo>
                <a:close/>
                <a:moveTo>
                  <a:pt x="14385" y="3358"/>
                </a:moveTo>
                <a:cubicBezTo>
                  <a:pt x="14385" y="3884"/>
                  <a:pt x="13942" y="4311"/>
                  <a:pt x="13396" y="4311"/>
                </a:cubicBezTo>
                <a:cubicBezTo>
                  <a:pt x="12850" y="4311"/>
                  <a:pt x="12407" y="3884"/>
                  <a:pt x="12407" y="3358"/>
                </a:cubicBezTo>
                <a:lnTo>
                  <a:pt x="12407" y="958"/>
                </a:lnTo>
                <a:cubicBezTo>
                  <a:pt x="12407" y="431"/>
                  <a:pt x="12850" y="4"/>
                  <a:pt x="13396" y="4"/>
                </a:cubicBezTo>
                <a:cubicBezTo>
                  <a:pt x="13942" y="4"/>
                  <a:pt x="14385" y="431"/>
                  <a:pt x="14385" y="958"/>
                </a:cubicBezTo>
                <a:cubicBezTo>
                  <a:pt x="14385" y="958"/>
                  <a:pt x="14385" y="3358"/>
                  <a:pt x="14385" y="335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6" name="AutoShape 16"/>
          <p:cNvSpPr>
            <a:spLocks/>
          </p:cNvSpPr>
          <p:nvPr/>
        </p:nvSpPr>
        <p:spPr bwMode="auto">
          <a:xfrm>
            <a:off x="3844925" y="7696200"/>
            <a:ext cx="10160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9" y="11131"/>
                </a:moveTo>
                <a:cubicBezTo>
                  <a:pt x="17574" y="13268"/>
                  <a:pt x="16776" y="15264"/>
                  <a:pt x="15383" y="16785"/>
                </a:cubicBezTo>
                <a:cubicBezTo>
                  <a:pt x="13918" y="18383"/>
                  <a:pt x="11970" y="19265"/>
                  <a:pt x="9898" y="19265"/>
                </a:cubicBezTo>
                <a:cubicBezTo>
                  <a:pt x="7825" y="19265"/>
                  <a:pt x="5877" y="18383"/>
                  <a:pt x="4412" y="16785"/>
                </a:cubicBezTo>
                <a:cubicBezTo>
                  <a:pt x="2947" y="15187"/>
                  <a:pt x="2139" y="13060"/>
                  <a:pt x="2139" y="10800"/>
                </a:cubicBezTo>
                <a:cubicBezTo>
                  <a:pt x="2139" y="8539"/>
                  <a:pt x="2947" y="6413"/>
                  <a:pt x="4412" y="4814"/>
                </a:cubicBezTo>
                <a:cubicBezTo>
                  <a:pt x="5877" y="3216"/>
                  <a:pt x="7825" y="2335"/>
                  <a:pt x="9898" y="2335"/>
                </a:cubicBezTo>
                <a:cubicBezTo>
                  <a:pt x="11572" y="2335"/>
                  <a:pt x="13165" y="2910"/>
                  <a:pt x="14488" y="3974"/>
                </a:cubicBezTo>
                <a:lnTo>
                  <a:pt x="16015" y="2309"/>
                </a:lnTo>
                <a:cubicBezTo>
                  <a:pt x="14331" y="863"/>
                  <a:pt x="12206" y="0"/>
                  <a:pt x="9898" y="0"/>
                </a:cubicBezTo>
                <a:cubicBezTo>
                  <a:pt x="4431" y="0"/>
                  <a:pt x="0" y="4836"/>
                  <a:pt x="0" y="10800"/>
                </a:cubicBezTo>
                <a:cubicBezTo>
                  <a:pt x="0" y="16765"/>
                  <a:pt x="4431" y="21600"/>
                  <a:pt x="9898" y="21600"/>
                </a:cubicBezTo>
                <a:cubicBezTo>
                  <a:pt x="15364" y="21600"/>
                  <a:pt x="19795" y="16765"/>
                  <a:pt x="19795" y="10800"/>
                </a:cubicBezTo>
                <a:cubicBezTo>
                  <a:pt x="19795" y="10168"/>
                  <a:pt x="19746" y="9550"/>
                  <a:pt x="19650" y="8948"/>
                </a:cubicBezTo>
                <a:cubicBezTo>
                  <a:pt x="19650" y="8948"/>
                  <a:pt x="17649" y="11131"/>
                  <a:pt x="17649" y="11131"/>
                </a:cubicBezTo>
                <a:close/>
                <a:moveTo>
                  <a:pt x="21600" y="4344"/>
                </a:moveTo>
                <a:lnTo>
                  <a:pt x="10561" y="16389"/>
                </a:lnTo>
                <a:lnTo>
                  <a:pt x="4479" y="9750"/>
                </a:lnTo>
                <a:lnTo>
                  <a:pt x="7069" y="6925"/>
                </a:lnTo>
                <a:lnTo>
                  <a:pt x="10561" y="10736"/>
                </a:lnTo>
                <a:lnTo>
                  <a:pt x="19008" y="1519"/>
                </a:lnTo>
                <a:cubicBezTo>
                  <a:pt x="19008" y="1519"/>
                  <a:pt x="21600" y="4344"/>
                  <a:pt x="21600" y="434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7" name="AutoShape 17"/>
          <p:cNvSpPr>
            <a:spLocks/>
          </p:cNvSpPr>
          <p:nvPr/>
        </p:nvSpPr>
        <p:spPr bwMode="auto">
          <a:xfrm>
            <a:off x="17856200" y="9612313"/>
            <a:ext cx="977900" cy="952500"/>
          </a:xfrm>
          <a:custGeom>
            <a:avLst/>
            <a:gdLst>
              <a:gd name="T0" fmla="*/ 10491 w 20983"/>
              <a:gd name="T1" fmla="+- 0 11117 635"/>
              <a:gd name="T2" fmla="*/ 11117 h 20965"/>
              <a:gd name="T3" fmla="*/ 10491 w 20983"/>
              <a:gd name="T4" fmla="+- 0 11117 635"/>
              <a:gd name="T5" fmla="*/ 11117 h 20965"/>
              <a:gd name="T6" fmla="*/ 10491 w 20983"/>
              <a:gd name="T7" fmla="+- 0 11117 635"/>
              <a:gd name="T8" fmla="*/ 11117 h 20965"/>
              <a:gd name="T9" fmla="*/ 10491 w 20983"/>
              <a:gd name="T10" fmla="+- 0 11117 635"/>
              <a:gd name="T11" fmla="*/ 11117 h 20965"/>
            </a:gdLst>
            <a:ahLst/>
            <a:cxnLst>
              <a:cxn ang="0">
                <a:pos x="T0" y="T2"/>
              </a:cxn>
              <a:cxn ang="0">
                <a:pos x="T3" y="T5"/>
              </a:cxn>
              <a:cxn ang="0">
                <a:pos x="T6" y="T8"/>
              </a:cxn>
              <a:cxn ang="0">
                <a:pos x="T9" y="T11"/>
              </a:cxn>
            </a:cxnLst>
            <a:rect l="0" t="0" r="r" b="b"/>
            <a:pathLst>
              <a:path w="20983" h="20965">
                <a:moveTo>
                  <a:pt x="17862" y="3206"/>
                </a:moveTo>
                <a:cubicBezTo>
                  <a:pt x="17250" y="2576"/>
                  <a:pt x="16257" y="2576"/>
                  <a:pt x="15644" y="3206"/>
                </a:cubicBezTo>
                <a:cubicBezTo>
                  <a:pt x="15033" y="3836"/>
                  <a:pt x="15033" y="4858"/>
                  <a:pt x="15644" y="5488"/>
                </a:cubicBezTo>
                <a:cubicBezTo>
                  <a:pt x="16257" y="6118"/>
                  <a:pt x="17250" y="6118"/>
                  <a:pt x="17862" y="5488"/>
                </a:cubicBezTo>
                <a:cubicBezTo>
                  <a:pt x="18474" y="4858"/>
                  <a:pt x="18474" y="3836"/>
                  <a:pt x="17862" y="3206"/>
                </a:cubicBezTo>
                <a:close/>
                <a:moveTo>
                  <a:pt x="19131" y="1905"/>
                </a:moveTo>
                <a:cubicBezTo>
                  <a:pt x="21599" y="4446"/>
                  <a:pt x="21599" y="8564"/>
                  <a:pt x="19131" y="11105"/>
                </a:cubicBezTo>
                <a:cubicBezTo>
                  <a:pt x="16662" y="13645"/>
                  <a:pt x="12659" y="13645"/>
                  <a:pt x="10191" y="11105"/>
                </a:cubicBezTo>
                <a:cubicBezTo>
                  <a:pt x="7722" y="8564"/>
                  <a:pt x="7722" y="4446"/>
                  <a:pt x="10191" y="1905"/>
                </a:cubicBezTo>
                <a:cubicBezTo>
                  <a:pt x="12659" y="-635"/>
                  <a:pt x="16662" y="-635"/>
                  <a:pt x="19131" y="1905"/>
                </a:cubicBezTo>
                <a:close/>
                <a:moveTo>
                  <a:pt x="12046" y="14124"/>
                </a:moveTo>
                <a:lnTo>
                  <a:pt x="9738" y="16499"/>
                </a:lnTo>
                <a:lnTo>
                  <a:pt x="7504" y="16499"/>
                </a:lnTo>
                <a:lnTo>
                  <a:pt x="7504" y="18798"/>
                </a:lnTo>
                <a:lnTo>
                  <a:pt x="5174" y="18798"/>
                </a:lnTo>
                <a:lnTo>
                  <a:pt x="5174" y="20964"/>
                </a:lnTo>
                <a:lnTo>
                  <a:pt x="0" y="20964"/>
                </a:lnTo>
                <a:lnTo>
                  <a:pt x="0" y="17272"/>
                </a:lnTo>
                <a:lnTo>
                  <a:pt x="7422" y="9634"/>
                </a:lnTo>
                <a:cubicBezTo>
                  <a:pt x="8259" y="11687"/>
                  <a:pt x="9916" y="13349"/>
                  <a:pt x="12046" y="1412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8" name="AutoShape 18"/>
          <p:cNvSpPr>
            <a:spLocks/>
          </p:cNvSpPr>
          <p:nvPr/>
        </p:nvSpPr>
        <p:spPr bwMode="auto">
          <a:xfrm>
            <a:off x="11750675" y="3848100"/>
            <a:ext cx="10795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13"/>
                </a:moveTo>
                <a:lnTo>
                  <a:pt x="9400" y="21600"/>
                </a:lnTo>
                <a:lnTo>
                  <a:pt x="0" y="10952"/>
                </a:lnTo>
                <a:lnTo>
                  <a:pt x="0" y="2646"/>
                </a:lnTo>
                <a:lnTo>
                  <a:pt x="1896" y="2646"/>
                </a:lnTo>
                <a:lnTo>
                  <a:pt x="1896" y="9929"/>
                </a:lnTo>
                <a:cubicBezTo>
                  <a:pt x="1896" y="9929"/>
                  <a:pt x="10800" y="20013"/>
                  <a:pt x="10800" y="20013"/>
                </a:cubicBezTo>
                <a:close/>
                <a:moveTo>
                  <a:pt x="8719" y="5710"/>
                </a:moveTo>
                <a:cubicBezTo>
                  <a:pt x="8065" y="6452"/>
                  <a:pt x="7003" y="6452"/>
                  <a:pt x="6348" y="5710"/>
                </a:cubicBezTo>
                <a:cubicBezTo>
                  <a:pt x="5693" y="4968"/>
                  <a:pt x="5693" y="3765"/>
                  <a:pt x="6348" y="3023"/>
                </a:cubicBezTo>
                <a:cubicBezTo>
                  <a:pt x="7003" y="2282"/>
                  <a:pt x="8065" y="2282"/>
                  <a:pt x="8719" y="3023"/>
                </a:cubicBezTo>
                <a:cubicBezTo>
                  <a:pt x="9375" y="3765"/>
                  <a:pt x="9375" y="4968"/>
                  <a:pt x="8719" y="5710"/>
                </a:cubicBezTo>
                <a:close/>
                <a:moveTo>
                  <a:pt x="11589" y="0"/>
                </a:moveTo>
                <a:lnTo>
                  <a:pt x="3470" y="0"/>
                </a:lnTo>
                <a:lnTo>
                  <a:pt x="3470" y="9190"/>
                </a:lnTo>
                <a:lnTo>
                  <a:pt x="13475" y="20531"/>
                </a:lnTo>
                <a:lnTo>
                  <a:pt x="21599" y="11327"/>
                </a:lnTo>
                <a:cubicBezTo>
                  <a:pt x="21599" y="11327"/>
                  <a:pt x="11589" y="0"/>
                  <a:pt x="11589"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9" name="AutoShape 19"/>
          <p:cNvSpPr>
            <a:spLocks/>
          </p:cNvSpPr>
          <p:nvPr/>
        </p:nvSpPr>
        <p:spPr bwMode="auto">
          <a:xfrm>
            <a:off x="4089400" y="5740400"/>
            <a:ext cx="939800" cy="939800"/>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0" name="AutoShape 20"/>
          <p:cNvSpPr>
            <a:spLocks/>
          </p:cNvSpPr>
          <p:nvPr/>
        </p:nvSpPr>
        <p:spPr bwMode="auto">
          <a:xfrm>
            <a:off x="11850688" y="9613900"/>
            <a:ext cx="7366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39" y="13081"/>
                </a:moveTo>
                <a:cubicBezTo>
                  <a:pt x="18839" y="14377"/>
                  <a:pt x="18327" y="15046"/>
                  <a:pt x="17558" y="15653"/>
                </a:cubicBezTo>
                <a:cubicBezTo>
                  <a:pt x="16249" y="16685"/>
                  <a:pt x="13856" y="17705"/>
                  <a:pt x="10800" y="19130"/>
                </a:cubicBezTo>
                <a:cubicBezTo>
                  <a:pt x="7741" y="17703"/>
                  <a:pt x="5349" y="16685"/>
                  <a:pt x="4041" y="15653"/>
                </a:cubicBezTo>
                <a:cubicBezTo>
                  <a:pt x="3272" y="15047"/>
                  <a:pt x="2760" y="14377"/>
                  <a:pt x="2760" y="13081"/>
                </a:cubicBezTo>
                <a:lnTo>
                  <a:pt x="2760" y="5001"/>
                </a:lnTo>
                <a:cubicBezTo>
                  <a:pt x="5577" y="4804"/>
                  <a:pt x="7986" y="4205"/>
                  <a:pt x="10800" y="2666"/>
                </a:cubicBezTo>
                <a:cubicBezTo>
                  <a:pt x="13613" y="4205"/>
                  <a:pt x="16022" y="4804"/>
                  <a:pt x="18839" y="5001"/>
                </a:cubicBezTo>
                <a:cubicBezTo>
                  <a:pt x="18839" y="5001"/>
                  <a:pt x="18839" y="13081"/>
                  <a:pt x="18839" y="13081"/>
                </a:cubicBezTo>
                <a:close/>
                <a:moveTo>
                  <a:pt x="10800" y="0"/>
                </a:moveTo>
                <a:cubicBezTo>
                  <a:pt x="6807" y="2579"/>
                  <a:pt x="4163" y="2988"/>
                  <a:pt x="0" y="2988"/>
                </a:cubicBezTo>
                <a:cubicBezTo>
                  <a:pt x="0" y="2988"/>
                  <a:pt x="0" y="9118"/>
                  <a:pt x="0" y="13081"/>
                </a:cubicBezTo>
                <a:cubicBezTo>
                  <a:pt x="0" y="17223"/>
                  <a:pt x="3933" y="18305"/>
                  <a:pt x="10800" y="21600"/>
                </a:cubicBezTo>
                <a:cubicBezTo>
                  <a:pt x="17666" y="18305"/>
                  <a:pt x="21599" y="17223"/>
                  <a:pt x="21599" y="13081"/>
                </a:cubicBezTo>
                <a:cubicBezTo>
                  <a:pt x="21599" y="9118"/>
                  <a:pt x="21599" y="2988"/>
                  <a:pt x="21599" y="2988"/>
                </a:cubicBezTo>
                <a:cubicBezTo>
                  <a:pt x="17436" y="2988"/>
                  <a:pt x="14792" y="2579"/>
                  <a:pt x="108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1" name="AutoShape 21"/>
          <p:cNvSpPr>
            <a:spLocks/>
          </p:cNvSpPr>
          <p:nvPr/>
        </p:nvSpPr>
        <p:spPr bwMode="auto">
          <a:xfrm>
            <a:off x="12034838" y="9804400"/>
            <a:ext cx="3937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053" y="8646"/>
                </a:moveTo>
                <a:lnTo>
                  <a:pt x="13926" y="10818"/>
                </a:lnTo>
                <a:lnTo>
                  <a:pt x="14664" y="13886"/>
                </a:lnTo>
                <a:lnTo>
                  <a:pt x="10800" y="12438"/>
                </a:lnTo>
                <a:lnTo>
                  <a:pt x="6935" y="13886"/>
                </a:lnTo>
                <a:lnTo>
                  <a:pt x="7673" y="10818"/>
                </a:lnTo>
                <a:lnTo>
                  <a:pt x="4546" y="8646"/>
                </a:lnTo>
                <a:lnTo>
                  <a:pt x="8867" y="8198"/>
                </a:lnTo>
                <a:lnTo>
                  <a:pt x="10800" y="5407"/>
                </a:lnTo>
                <a:lnTo>
                  <a:pt x="12732" y="8198"/>
                </a:lnTo>
                <a:cubicBezTo>
                  <a:pt x="12732" y="8198"/>
                  <a:pt x="17053" y="8646"/>
                  <a:pt x="17053" y="8646"/>
                </a:cubicBezTo>
                <a:close/>
                <a:moveTo>
                  <a:pt x="0" y="3070"/>
                </a:moveTo>
                <a:lnTo>
                  <a:pt x="0" y="14460"/>
                </a:lnTo>
                <a:cubicBezTo>
                  <a:pt x="0" y="15924"/>
                  <a:pt x="503" y="16405"/>
                  <a:pt x="1270" y="16973"/>
                </a:cubicBezTo>
                <a:cubicBezTo>
                  <a:pt x="3006" y="18257"/>
                  <a:pt x="6453" y="19718"/>
                  <a:pt x="10800" y="21599"/>
                </a:cubicBezTo>
                <a:cubicBezTo>
                  <a:pt x="15145" y="19718"/>
                  <a:pt x="18593" y="18257"/>
                  <a:pt x="20330" y="16973"/>
                </a:cubicBezTo>
                <a:cubicBezTo>
                  <a:pt x="21097" y="16405"/>
                  <a:pt x="21599" y="15924"/>
                  <a:pt x="21599" y="14460"/>
                </a:cubicBezTo>
                <a:lnTo>
                  <a:pt x="21599" y="3070"/>
                </a:lnTo>
                <a:cubicBezTo>
                  <a:pt x="17962" y="2583"/>
                  <a:pt x="14505" y="1661"/>
                  <a:pt x="10800" y="0"/>
                </a:cubicBezTo>
                <a:cubicBezTo>
                  <a:pt x="7094" y="1661"/>
                  <a:pt x="3637" y="2583"/>
                  <a:pt x="0" y="307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2" name="AutoShape 22"/>
          <p:cNvSpPr>
            <a:spLocks/>
          </p:cNvSpPr>
          <p:nvPr/>
        </p:nvSpPr>
        <p:spPr bwMode="auto">
          <a:xfrm>
            <a:off x="2559050" y="5765800"/>
            <a:ext cx="10160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14" y="16860"/>
                </a:moveTo>
                <a:lnTo>
                  <a:pt x="8914" y="9641"/>
                </a:lnTo>
                <a:lnTo>
                  <a:pt x="14054" y="13251"/>
                </a:lnTo>
                <a:cubicBezTo>
                  <a:pt x="14054" y="13251"/>
                  <a:pt x="8914" y="16860"/>
                  <a:pt x="8914" y="16860"/>
                </a:cubicBezTo>
                <a:close/>
                <a:moveTo>
                  <a:pt x="3145" y="19197"/>
                </a:moveTo>
                <a:lnTo>
                  <a:pt x="3145" y="7189"/>
                </a:lnTo>
                <a:lnTo>
                  <a:pt x="18453" y="7189"/>
                </a:lnTo>
                <a:lnTo>
                  <a:pt x="18453" y="19197"/>
                </a:lnTo>
                <a:cubicBezTo>
                  <a:pt x="18453" y="19197"/>
                  <a:pt x="3145" y="19197"/>
                  <a:pt x="3145" y="19197"/>
                </a:cubicBezTo>
                <a:close/>
                <a:moveTo>
                  <a:pt x="11655" y="4788"/>
                </a:moveTo>
                <a:lnTo>
                  <a:pt x="15065" y="888"/>
                </a:lnTo>
                <a:lnTo>
                  <a:pt x="14289" y="0"/>
                </a:lnTo>
                <a:lnTo>
                  <a:pt x="10798" y="3997"/>
                </a:lnTo>
                <a:lnTo>
                  <a:pt x="7310" y="2"/>
                </a:lnTo>
                <a:lnTo>
                  <a:pt x="6533" y="891"/>
                </a:lnTo>
                <a:lnTo>
                  <a:pt x="9941" y="4788"/>
                </a:lnTo>
                <a:lnTo>
                  <a:pt x="0" y="4788"/>
                </a:lnTo>
                <a:lnTo>
                  <a:pt x="0" y="21599"/>
                </a:lnTo>
                <a:lnTo>
                  <a:pt x="21600" y="21599"/>
                </a:lnTo>
                <a:lnTo>
                  <a:pt x="21600" y="4788"/>
                </a:lnTo>
                <a:cubicBezTo>
                  <a:pt x="21600" y="4788"/>
                  <a:pt x="11655" y="4788"/>
                  <a:pt x="11655" y="478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3" name="AutoShape 23"/>
          <p:cNvSpPr>
            <a:spLocks/>
          </p:cNvSpPr>
          <p:nvPr/>
        </p:nvSpPr>
        <p:spPr bwMode="auto">
          <a:xfrm>
            <a:off x="11657013" y="7678738"/>
            <a:ext cx="8382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69" y="10110"/>
                </a:moveTo>
                <a:cubicBezTo>
                  <a:pt x="14230" y="10110"/>
                  <a:pt x="14515" y="10748"/>
                  <a:pt x="14515" y="11956"/>
                </a:cubicBezTo>
                <a:cubicBezTo>
                  <a:pt x="14515" y="13197"/>
                  <a:pt x="14221" y="13818"/>
                  <a:pt x="13679" y="13818"/>
                </a:cubicBezTo>
                <a:cubicBezTo>
                  <a:pt x="13145" y="13818"/>
                  <a:pt x="12814" y="13222"/>
                  <a:pt x="12814" y="11973"/>
                </a:cubicBezTo>
                <a:cubicBezTo>
                  <a:pt x="12814" y="10698"/>
                  <a:pt x="13163" y="10110"/>
                  <a:pt x="13669" y="10110"/>
                </a:cubicBezTo>
                <a:close/>
                <a:moveTo>
                  <a:pt x="13687" y="9146"/>
                </a:moveTo>
                <a:cubicBezTo>
                  <a:pt x="12142" y="9146"/>
                  <a:pt x="11416" y="10387"/>
                  <a:pt x="11416" y="11973"/>
                </a:cubicBezTo>
                <a:cubicBezTo>
                  <a:pt x="11425" y="13516"/>
                  <a:pt x="12105" y="14783"/>
                  <a:pt x="13651" y="14783"/>
                </a:cubicBezTo>
                <a:cubicBezTo>
                  <a:pt x="15168" y="14783"/>
                  <a:pt x="15913" y="13617"/>
                  <a:pt x="15913" y="11939"/>
                </a:cubicBezTo>
                <a:cubicBezTo>
                  <a:pt x="15913" y="10446"/>
                  <a:pt x="15278" y="9146"/>
                  <a:pt x="13687" y="9146"/>
                </a:cubicBezTo>
                <a:close/>
                <a:moveTo>
                  <a:pt x="6358" y="14405"/>
                </a:moveTo>
                <a:cubicBezTo>
                  <a:pt x="6707" y="14598"/>
                  <a:pt x="7360" y="14783"/>
                  <a:pt x="8133" y="14783"/>
                </a:cubicBezTo>
                <a:cubicBezTo>
                  <a:pt x="9650" y="14783"/>
                  <a:pt x="10579" y="14078"/>
                  <a:pt x="10579" y="13122"/>
                </a:cubicBezTo>
                <a:cubicBezTo>
                  <a:pt x="10579" y="12400"/>
                  <a:pt x="10000" y="11905"/>
                  <a:pt x="9282" y="11788"/>
                </a:cubicBezTo>
                <a:lnTo>
                  <a:pt x="9282" y="11771"/>
                </a:lnTo>
                <a:cubicBezTo>
                  <a:pt x="10018" y="11545"/>
                  <a:pt x="10377" y="11083"/>
                  <a:pt x="10377" y="10505"/>
                </a:cubicBezTo>
                <a:cubicBezTo>
                  <a:pt x="10377" y="9758"/>
                  <a:pt x="9669" y="9146"/>
                  <a:pt x="8399" y="9146"/>
                </a:cubicBezTo>
                <a:cubicBezTo>
                  <a:pt x="7618" y="9146"/>
                  <a:pt x="6910" y="9347"/>
                  <a:pt x="6551" y="9557"/>
                </a:cubicBezTo>
                <a:lnTo>
                  <a:pt x="6836" y="10479"/>
                </a:lnTo>
                <a:cubicBezTo>
                  <a:pt x="7075" y="10345"/>
                  <a:pt x="7590" y="10152"/>
                  <a:pt x="8078" y="10152"/>
                </a:cubicBezTo>
                <a:cubicBezTo>
                  <a:pt x="8675" y="10152"/>
                  <a:pt x="8961" y="10396"/>
                  <a:pt x="8961" y="10723"/>
                </a:cubicBezTo>
                <a:cubicBezTo>
                  <a:pt x="8961" y="11184"/>
                  <a:pt x="8372" y="11352"/>
                  <a:pt x="7903" y="11352"/>
                </a:cubicBezTo>
                <a:lnTo>
                  <a:pt x="7351" y="11352"/>
                </a:lnTo>
                <a:lnTo>
                  <a:pt x="7351" y="12266"/>
                </a:lnTo>
                <a:lnTo>
                  <a:pt x="7921" y="12266"/>
                </a:lnTo>
                <a:cubicBezTo>
                  <a:pt x="8537" y="12266"/>
                  <a:pt x="9127" y="12510"/>
                  <a:pt x="9127" y="13055"/>
                </a:cubicBezTo>
                <a:cubicBezTo>
                  <a:pt x="9127" y="13457"/>
                  <a:pt x="8759" y="13776"/>
                  <a:pt x="8032" y="13776"/>
                </a:cubicBezTo>
                <a:cubicBezTo>
                  <a:pt x="7461" y="13776"/>
                  <a:pt x="6891" y="13566"/>
                  <a:pt x="6643" y="13441"/>
                </a:cubicBezTo>
                <a:cubicBezTo>
                  <a:pt x="6643" y="13441"/>
                  <a:pt x="6358" y="14405"/>
                  <a:pt x="6358" y="14405"/>
                </a:cubicBezTo>
                <a:close/>
                <a:moveTo>
                  <a:pt x="18372" y="3156"/>
                </a:moveTo>
                <a:lnTo>
                  <a:pt x="13550" y="0"/>
                </a:lnTo>
                <a:lnTo>
                  <a:pt x="13550" y="3156"/>
                </a:lnTo>
                <a:lnTo>
                  <a:pt x="13550" y="6312"/>
                </a:lnTo>
                <a:cubicBezTo>
                  <a:pt x="13550" y="6312"/>
                  <a:pt x="18372" y="3156"/>
                  <a:pt x="18372" y="3156"/>
                </a:cubicBezTo>
                <a:close/>
                <a:moveTo>
                  <a:pt x="21600" y="12061"/>
                </a:moveTo>
                <a:cubicBezTo>
                  <a:pt x="21418" y="17360"/>
                  <a:pt x="16658" y="21600"/>
                  <a:pt x="10803" y="21600"/>
                </a:cubicBezTo>
                <a:cubicBezTo>
                  <a:pt x="4832" y="21600"/>
                  <a:pt x="0" y="17192"/>
                  <a:pt x="0" y="11746"/>
                </a:cubicBezTo>
                <a:cubicBezTo>
                  <a:pt x="0" y="6948"/>
                  <a:pt x="3750" y="2957"/>
                  <a:pt x="8726" y="2075"/>
                </a:cubicBezTo>
                <a:lnTo>
                  <a:pt x="8726" y="0"/>
                </a:lnTo>
                <a:lnTo>
                  <a:pt x="13550" y="3156"/>
                </a:lnTo>
                <a:lnTo>
                  <a:pt x="8726" y="6312"/>
                </a:lnTo>
                <a:lnTo>
                  <a:pt x="8726" y="4222"/>
                </a:lnTo>
                <a:cubicBezTo>
                  <a:pt x="7248" y="4558"/>
                  <a:pt x="5892" y="5253"/>
                  <a:pt x="4787" y="6260"/>
                </a:cubicBezTo>
                <a:cubicBezTo>
                  <a:pt x="3182" y="7724"/>
                  <a:pt x="2299" y="9672"/>
                  <a:pt x="2299" y="11746"/>
                </a:cubicBezTo>
                <a:cubicBezTo>
                  <a:pt x="2299" y="13820"/>
                  <a:pt x="3182" y="15768"/>
                  <a:pt x="4787" y="17232"/>
                </a:cubicBezTo>
                <a:cubicBezTo>
                  <a:pt x="6393" y="18696"/>
                  <a:pt x="8529" y="19502"/>
                  <a:pt x="10803" y="19502"/>
                </a:cubicBezTo>
                <a:cubicBezTo>
                  <a:pt x="13076" y="19502"/>
                  <a:pt x="15212" y="18696"/>
                  <a:pt x="16817" y="17232"/>
                </a:cubicBezTo>
                <a:cubicBezTo>
                  <a:pt x="18341" y="15842"/>
                  <a:pt x="19214" y="14016"/>
                  <a:pt x="19299" y="12061"/>
                </a:cubicBezTo>
                <a:lnTo>
                  <a:pt x="21600" y="12061"/>
                </a:lnTo>
                <a:cubicBezTo>
                  <a:pt x="21600" y="12061"/>
                  <a:pt x="21600" y="12061"/>
                  <a:pt x="21600" y="12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4" name="AutoShape 24"/>
          <p:cNvSpPr>
            <a:spLocks/>
          </p:cNvSpPr>
          <p:nvPr/>
        </p:nvSpPr>
        <p:spPr bwMode="auto">
          <a:xfrm>
            <a:off x="17716500" y="7683500"/>
            <a:ext cx="10287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25" y="19827"/>
                </a:moveTo>
                <a:cubicBezTo>
                  <a:pt x="10644" y="19827"/>
                  <a:pt x="10172" y="19315"/>
                  <a:pt x="10172" y="18682"/>
                </a:cubicBezTo>
                <a:cubicBezTo>
                  <a:pt x="10172" y="18050"/>
                  <a:pt x="10644" y="17537"/>
                  <a:pt x="11225" y="17537"/>
                </a:cubicBezTo>
                <a:cubicBezTo>
                  <a:pt x="11806" y="17537"/>
                  <a:pt x="12278" y="18050"/>
                  <a:pt x="12278" y="18682"/>
                </a:cubicBezTo>
                <a:cubicBezTo>
                  <a:pt x="12278" y="19315"/>
                  <a:pt x="11806" y="19827"/>
                  <a:pt x="11225" y="19827"/>
                </a:cubicBezTo>
                <a:close/>
                <a:moveTo>
                  <a:pt x="13907" y="18999"/>
                </a:moveTo>
                <a:lnTo>
                  <a:pt x="13907" y="18365"/>
                </a:lnTo>
                <a:lnTo>
                  <a:pt x="13501" y="18254"/>
                </a:lnTo>
                <a:cubicBezTo>
                  <a:pt x="13416" y="18231"/>
                  <a:pt x="13350" y="18160"/>
                  <a:pt x="13328" y="18069"/>
                </a:cubicBezTo>
                <a:cubicBezTo>
                  <a:pt x="13328" y="18068"/>
                  <a:pt x="13328" y="18068"/>
                  <a:pt x="13328" y="18067"/>
                </a:cubicBezTo>
                <a:cubicBezTo>
                  <a:pt x="13306" y="17978"/>
                  <a:pt x="13330" y="17881"/>
                  <a:pt x="13391" y="17817"/>
                </a:cubicBezTo>
                <a:lnTo>
                  <a:pt x="13694" y="17498"/>
                </a:lnTo>
                <a:lnTo>
                  <a:pt x="13402" y="16949"/>
                </a:lnTo>
                <a:lnTo>
                  <a:pt x="13001" y="17073"/>
                </a:lnTo>
                <a:cubicBezTo>
                  <a:pt x="12916" y="17100"/>
                  <a:pt x="12825" y="17074"/>
                  <a:pt x="12762" y="17006"/>
                </a:cubicBezTo>
                <a:cubicBezTo>
                  <a:pt x="12762" y="17006"/>
                  <a:pt x="12762" y="17006"/>
                  <a:pt x="12762" y="17006"/>
                </a:cubicBezTo>
                <a:cubicBezTo>
                  <a:pt x="12702" y="16941"/>
                  <a:pt x="12679" y="16846"/>
                  <a:pt x="12703" y="16758"/>
                </a:cubicBezTo>
                <a:lnTo>
                  <a:pt x="12819" y="16314"/>
                </a:lnTo>
                <a:lnTo>
                  <a:pt x="12313" y="15997"/>
                </a:lnTo>
                <a:lnTo>
                  <a:pt x="12022" y="16324"/>
                </a:lnTo>
                <a:cubicBezTo>
                  <a:pt x="11961" y="16392"/>
                  <a:pt x="11872" y="16419"/>
                  <a:pt x="11788" y="16395"/>
                </a:cubicBezTo>
                <a:cubicBezTo>
                  <a:pt x="11788" y="16395"/>
                  <a:pt x="11788" y="16395"/>
                  <a:pt x="11787" y="16394"/>
                </a:cubicBezTo>
                <a:cubicBezTo>
                  <a:pt x="11705" y="16371"/>
                  <a:pt x="11640" y="16300"/>
                  <a:pt x="11619" y="16209"/>
                </a:cubicBezTo>
                <a:lnTo>
                  <a:pt x="11517" y="15765"/>
                </a:lnTo>
                <a:lnTo>
                  <a:pt x="10933" y="15765"/>
                </a:lnTo>
                <a:lnTo>
                  <a:pt x="10832" y="16207"/>
                </a:lnTo>
                <a:cubicBezTo>
                  <a:pt x="10811" y="16298"/>
                  <a:pt x="10745" y="16371"/>
                  <a:pt x="10661" y="16395"/>
                </a:cubicBezTo>
                <a:lnTo>
                  <a:pt x="10660" y="16395"/>
                </a:lnTo>
                <a:cubicBezTo>
                  <a:pt x="10577" y="16420"/>
                  <a:pt x="10489" y="16393"/>
                  <a:pt x="10429" y="16326"/>
                </a:cubicBezTo>
                <a:lnTo>
                  <a:pt x="10137" y="15997"/>
                </a:lnTo>
                <a:lnTo>
                  <a:pt x="9631" y="16314"/>
                </a:lnTo>
                <a:lnTo>
                  <a:pt x="9746" y="16751"/>
                </a:lnTo>
                <a:cubicBezTo>
                  <a:pt x="9770" y="16843"/>
                  <a:pt x="9746" y="16943"/>
                  <a:pt x="9684" y="17011"/>
                </a:cubicBezTo>
                <a:cubicBezTo>
                  <a:pt x="9624" y="17076"/>
                  <a:pt x="9537" y="17101"/>
                  <a:pt x="9456" y="17075"/>
                </a:cubicBezTo>
                <a:lnTo>
                  <a:pt x="9048" y="16949"/>
                </a:lnTo>
                <a:lnTo>
                  <a:pt x="8756" y="17498"/>
                </a:lnTo>
                <a:lnTo>
                  <a:pt x="9058" y="17815"/>
                </a:lnTo>
                <a:cubicBezTo>
                  <a:pt x="9120" y="17881"/>
                  <a:pt x="9144" y="17978"/>
                  <a:pt x="9122" y="18069"/>
                </a:cubicBezTo>
                <a:cubicBezTo>
                  <a:pt x="9122" y="18070"/>
                  <a:pt x="9122" y="18070"/>
                  <a:pt x="9122" y="18071"/>
                </a:cubicBezTo>
                <a:cubicBezTo>
                  <a:pt x="9100" y="18161"/>
                  <a:pt x="9035" y="18231"/>
                  <a:pt x="8951" y="18253"/>
                </a:cubicBezTo>
                <a:lnTo>
                  <a:pt x="8543" y="18365"/>
                </a:lnTo>
                <a:lnTo>
                  <a:pt x="8543" y="18999"/>
                </a:lnTo>
                <a:lnTo>
                  <a:pt x="8949" y="19110"/>
                </a:lnTo>
                <a:cubicBezTo>
                  <a:pt x="9034" y="19133"/>
                  <a:pt x="9100" y="19204"/>
                  <a:pt x="9122" y="19295"/>
                </a:cubicBezTo>
                <a:cubicBezTo>
                  <a:pt x="9122" y="19296"/>
                  <a:pt x="9123" y="19296"/>
                  <a:pt x="9123" y="19297"/>
                </a:cubicBezTo>
                <a:cubicBezTo>
                  <a:pt x="9145" y="19387"/>
                  <a:pt x="9120" y="19483"/>
                  <a:pt x="9059" y="19547"/>
                </a:cubicBezTo>
                <a:lnTo>
                  <a:pt x="8756" y="19866"/>
                </a:lnTo>
                <a:lnTo>
                  <a:pt x="9048" y="20416"/>
                </a:lnTo>
                <a:lnTo>
                  <a:pt x="9449" y="20291"/>
                </a:lnTo>
                <a:cubicBezTo>
                  <a:pt x="9534" y="20265"/>
                  <a:pt x="9626" y="20290"/>
                  <a:pt x="9688" y="20358"/>
                </a:cubicBezTo>
                <a:cubicBezTo>
                  <a:pt x="9688" y="20358"/>
                  <a:pt x="9688" y="20358"/>
                  <a:pt x="9688" y="20358"/>
                </a:cubicBezTo>
                <a:cubicBezTo>
                  <a:pt x="9748" y="20423"/>
                  <a:pt x="9771" y="20518"/>
                  <a:pt x="9747" y="20607"/>
                </a:cubicBezTo>
                <a:lnTo>
                  <a:pt x="9631" y="21050"/>
                </a:lnTo>
                <a:lnTo>
                  <a:pt x="10137" y="21367"/>
                </a:lnTo>
                <a:lnTo>
                  <a:pt x="10428" y="21040"/>
                </a:lnTo>
                <a:cubicBezTo>
                  <a:pt x="10489" y="20972"/>
                  <a:pt x="10578" y="20945"/>
                  <a:pt x="10662" y="20969"/>
                </a:cubicBezTo>
                <a:cubicBezTo>
                  <a:pt x="10662" y="20969"/>
                  <a:pt x="10663" y="20969"/>
                  <a:pt x="10663" y="20970"/>
                </a:cubicBezTo>
                <a:cubicBezTo>
                  <a:pt x="10746" y="20993"/>
                  <a:pt x="10810" y="21065"/>
                  <a:pt x="10831" y="21155"/>
                </a:cubicBezTo>
                <a:lnTo>
                  <a:pt x="10933" y="21600"/>
                </a:lnTo>
                <a:lnTo>
                  <a:pt x="11517" y="21600"/>
                </a:lnTo>
                <a:lnTo>
                  <a:pt x="11619" y="21157"/>
                </a:lnTo>
                <a:cubicBezTo>
                  <a:pt x="11640" y="21066"/>
                  <a:pt x="11705" y="20993"/>
                  <a:pt x="11789" y="20969"/>
                </a:cubicBezTo>
                <a:lnTo>
                  <a:pt x="11790" y="20969"/>
                </a:lnTo>
                <a:cubicBezTo>
                  <a:pt x="11873" y="20945"/>
                  <a:pt x="11961" y="20971"/>
                  <a:pt x="12021" y="21038"/>
                </a:cubicBezTo>
                <a:lnTo>
                  <a:pt x="12313" y="21367"/>
                </a:lnTo>
                <a:lnTo>
                  <a:pt x="12819" y="21050"/>
                </a:lnTo>
                <a:lnTo>
                  <a:pt x="12705" y="20613"/>
                </a:lnTo>
                <a:cubicBezTo>
                  <a:pt x="12680" y="20521"/>
                  <a:pt x="12704" y="20422"/>
                  <a:pt x="12766" y="20354"/>
                </a:cubicBezTo>
                <a:cubicBezTo>
                  <a:pt x="12766" y="20354"/>
                  <a:pt x="12766" y="20354"/>
                  <a:pt x="12766" y="20354"/>
                </a:cubicBezTo>
                <a:cubicBezTo>
                  <a:pt x="12826" y="20288"/>
                  <a:pt x="12913" y="20264"/>
                  <a:pt x="12995" y="20289"/>
                </a:cubicBezTo>
                <a:lnTo>
                  <a:pt x="13402" y="20416"/>
                </a:lnTo>
                <a:lnTo>
                  <a:pt x="13694" y="19866"/>
                </a:lnTo>
                <a:lnTo>
                  <a:pt x="13392" y="19549"/>
                </a:lnTo>
                <a:cubicBezTo>
                  <a:pt x="13331" y="19483"/>
                  <a:pt x="13306" y="19386"/>
                  <a:pt x="13328" y="19295"/>
                </a:cubicBezTo>
                <a:cubicBezTo>
                  <a:pt x="13328" y="19294"/>
                  <a:pt x="13328" y="19294"/>
                  <a:pt x="13328" y="19293"/>
                </a:cubicBezTo>
                <a:cubicBezTo>
                  <a:pt x="13350" y="19203"/>
                  <a:pt x="13416" y="19133"/>
                  <a:pt x="13499" y="19111"/>
                </a:cubicBezTo>
                <a:cubicBezTo>
                  <a:pt x="13499" y="19111"/>
                  <a:pt x="13907" y="18999"/>
                  <a:pt x="13907" y="18999"/>
                </a:cubicBezTo>
                <a:close/>
                <a:moveTo>
                  <a:pt x="17644" y="16587"/>
                </a:moveTo>
                <a:cubicBezTo>
                  <a:pt x="16843" y="16587"/>
                  <a:pt x="16194" y="15880"/>
                  <a:pt x="16194" y="15009"/>
                </a:cubicBezTo>
                <a:cubicBezTo>
                  <a:pt x="16194" y="14138"/>
                  <a:pt x="16843" y="13432"/>
                  <a:pt x="17644" y="13432"/>
                </a:cubicBezTo>
                <a:cubicBezTo>
                  <a:pt x="18445" y="13432"/>
                  <a:pt x="19095" y="14138"/>
                  <a:pt x="19095" y="15009"/>
                </a:cubicBezTo>
                <a:cubicBezTo>
                  <a:pt x="19095" y="15880"/>
                  <a:pt x="18445" y="16587"/>
                  <a:pt x="17644" y="16587"/>
                </a:cubicBezTo>
                <a:close/>
                <a:moveTo>
                  <a:pt x="21599" y="15589"/>
                </a:moveTo>
                <a:lnTo>
                  <a:pt x="21599" y="14430"/>
                </a:lnTo>
                <a:lnTo>
                  <a:pt x="21024" y="14208"/>
                </a:lnTo>
                <a:cubicBezTo>
                  <a:pt x="20804" y="14123"/>
                  <a:pt x="20627" y="13940"/>
                  <a:pt x="20539" y="13706"/>
                </a:cubicBezTo>
                <a:lnTo>
                  <a:pt x="20538" y="13706"/>
                </a:lnTo>
                <a:cubicBezTo>
                  <a:pt x="20449" y="13471"/>
                  <a:pt x="20455" y="13206"/>
                  <a:pt x="20555" y="12977"/>
                </a:cubicBezTo>
                <a:lnTo>
                  <a:pt x="20818" y="12377"/>
                </a:lnTo>
                <a:lnTo>
                  <a:pt x="20064" y="11558"/>
                </a:lnTo>
                <a:lnTo>
                  <a:pt x="19513" y="11843"/>
                </a:lnTo>
                <a:cubicBezTo>
                  <a:pt x="19302" y="11952"/>
                  <a:pt x="19058" y="11959"/>
                  <a:pt x="18842" y="11862"/>
                </a:cubicBezTo>
                <a:cubicBezTo>
                  <a:pt x="18627" y="11764"/>
                  <a:pt x="18459" y="11573"/>
                  <a:pt x="18382" y="11334"/>
                </a:cubicBezTo>
                <a:lnTo>
                  <a:pt x="18177" y="10708"/>
                </a:lnTo>
                <a:lnTo>
                  <a:pt x="17111" y="10708"/>
                </a:lnTo>
                <a:lnTo>
                  <a:pt x="16907" y="11334"/>
                </a:lnTo>
                <a:cubicBezTo>
                  <a:pt x="16829" y="11572"/>
                  <a:pt x="16661" y="11765"/>
                  <a:pt x="16446" y="11862"/>
                </a:cubicBezTo>
                <a:cubicBezTo>
                  <a:pt x="16230" y="11959"/>
                  <a:pt x="15986" y="11952"/>
                  <a:pt x="15776" y="11843"/>
                </a:cubicBezTo>
                <a:lnTo>
                  <a:pt x="15224" y="11558"/>
                </a:lnTo>
                <a:lnTo>
                  <a:pt x="14471" y="12377"/>
                </a:lnTo>
                <a:lnTo>
                  <a:pt x="14733" y="12977"/>
                </a:lnTo>
                <a:cubicBezTo>
                  <a:pt x="14833" y="13206"/>
                  <a:pt x="14839" y="13472"/>
                  <a:pt x="14750" y="13706"/>
                </a:cubicBezTo>
                <a:cubicBezTo>
                  <a:pt x="14750" y="13706"/>
                  <a:pt x="14750" y="13706"/>
                  <a:pt x="14750" y="13706"/>
                </a:cubicBezTo>
                <a:cubicBezTo>
                  <a:pt x="14661" y="13940"/>
                  <a:pt x="14485" y="14123"/>
                  <a:pt x="14265" y="14208"/>
                </a:cubicBezTo>
                <a:lnTo>
                  <a:pt x="13689" y="14430"/>
                </a:lnTo>
                <a:lnTo>
                  <a:pt x="13689" y="15589"/>
                </a:lnTo>
                <a:lnTo>
                  <a:pt x="14265" y="15811"/>
                </a:lnTo>
                <a:cubicBezTo>
                  <a:pt x="14484" y="15896"/>
                  <a:pt x="14661" y="16078"/>
                  <a:pt x="14750" y="16312"/>
                </a:cubicBezTo>
                <a:cubicBezTo>
                  <a:pt x="14750" y="16312"/>
                  <a:pt x="14750" y="16312"/>
                  <a:pt x="14750" y="16313"/>
                </a:cubicBezTo>
                <a:cubicBezTo>
                  <a:pt x="14839" y="16547"/>
                  <a:pt x="14833" y="16812"/>
                  <a:pt x="14733" y="17041"/>
                </a:cubicBezTo>
                <a:lnTo>
                  <a:pt x="14471" y="17641"/>
                </a:lnTo>
                <a:lnTo>
                  <a:pt x="15224" y="18460"/>
                </a:lnTo>
                <a:lnTo>
                  <a:pt x="15776" y="18175"/>
                </a:lnTo>
                <a:cubicBezTo>
                  <a:pt x="15986" y="18067"/>
                  <a:pt x="16230" y="18060"/>
                  <a:pt x="16446" y="18157"/>
                </a:cubicBezTo>
                <a:cubicBezTo>
                  <a:pt x="16661" y="18254"/>
                  <a:pt x="16829" y="18446"/>
                  <a:pt x="16907" y="18684"/>
                </a:cubicBezTo>
                <a:lnTo>
                  <a:pt x="17111" y="19311"/>
                </a:lnTo>
                <a:lnTo>
                  <a:pt x="18177" y="19311"/>
                </a:lnTo>
                <a:lnTo>
                  <a:pt x="18380" y="18689"/>
                </a:lnTo>
                <a:cubicBezTo>
                  <a:pt x="18459" y="18448"/>
                  <a:pt x="18628" y="18254"/>
                  <a:pt x="18845" y="18156"/>
                </a:cubicBezTo>
                <a:lnTo>
                  <a:pt x="18845" y="18155"/>
                </a:lnTo>
                <a:cubicBezTo>
                  <a:pt x="19059" y="18059"/>
                  <a:pt x="19300" y="18066"/>
                  <a:pt x="19509" y="18173"/>
                </a:cubicBezTo>
                <a:lnTo>
                  <a:pt x="20064" y="18460"/>
                </a:lnTo>
                <a:lnTo>
                  <a:pt x="20818" y="17641"/>
                </a:lnTo>
                <a:lnTo>
                  <a:pt x="20555" y="17041"/>
                </a:lnTo>
                <a:cubicBezTo>
                  <a:pt x="20455" y="16812"/>
                  <a:pt x="20449" y="16547"/>
                  <a:pt x="20538" y="16313"/>
                </a:cubicBezTo>
                <a:cubicBezTo>
                  <a:pt x="20628" y="16078"/>
                  <a:pt x="20804" y="15896"/>
                  <a:pt x="21024" y="15811"/>
                </a:cubicBezTo>
                <a:cubicBezTo>
                  <a:pt x="21024" y="15811"/>
                  <a:pt x="21599" y="15589"/>
                  <a:pt x="21599" y="15589"/>
                </a:cubicBezTo>
                <a:close/>
                <a:moveTo>
                  <a:pt x="7439" y="11058"/>
                </a:moveTo>
                <a:cubicBezTo>
                  <a:pt x="5932" y="11058"/>
                  <a:pt x="4710" y="9730"/>
                  <a:pt x="4710" y="8091"/>
                </a:cubicBezTo>
                <a:cubicBezTo>
                  <a:pt x="4710" y="6452"/>
                  <a:pt x="5932" y="5124"/>
                  <a:pt x="7439" y="5124"/>
                </a:cubicBezTo>
                <a:cubicBezTo>
                  <a:pt x="8946" y="5124"/>
                  <a:pt x="10167" y="6452"/>
                  <a:pt x="10167" y="8091"/>
                </a:cubicBezTo>
                <a:cubicBezTo>
                  <a:pt x="10167" y="9730"/>
                  <a:pt x="8946" y="11058"/>
                  <a:pt x="7439" y="11058"/>
                </a:cubicBezTo>
                <a:close/>
                <a:moveTo>
                  <a:pt x="14879" y="9181"/>
                </a:moveTo>
                <a:lnTo>
                  <a:pt x="14879" y="7001"/>
                </a:lnTo>
                <a:lnTo>
                  <a:pt x="13796" y="6583"/>
                </a:lnTo>
                <a:cubicBezTo>
                  <a:pt x="13383" y="6423"/>
                  <a:pt x="13051" y="6080"/>
                  <a:pt x="12883" y="5640"/>
                </a:cubicBezTo>
                <a:cubicBezTo>
                  <a:pt x="12883" y="5640"/>
                  <a:pt x="12883" y="5639"/>
                  <a:pt x="12883" y="5639"/>
                </a:cubicBezTo>
                <a:cubicBezTo>
                  <a:pt x="12714" y="5198"/>
                  <a:pt x="12727" y="4700"/>
                  <a:pt x="12915" y="4268"/>
                </a:cubicBezTo>
                <a:lnTo>
                  <a:pt x="13408" y="3140"/>
                </a:lnTo>
                <a:lnTo>
                  <a:pt x="11991" y="1599"/>
                </a:lnTo>
                <a:lnTo>
                  <a:pt x="10954" y="2135"/>
                </a:lnTo>
                <a:cubicBezTo>
                  <a:pt x="10558" y="2340"/>
                  <a:pt x="10099" y="2353"/>
                  <a:pt x="9693" y="2170"/>
                </a:cubicBezTo>
                <a:lnTo>
                  <a:pt x="9692" y="2170"/>
                </a:lnTo>
                <a:cubicBezTo>
                  <a:pt x="9288" y="1987"/>
                  <a:pt x="8973" y="1626"/>
                  <a:pt x="8826" y="1177"/>
                </a:cubicBezTo>
                <a:lnTo>
                  <a:pt x="8441" y="0"/>
                </a:lnTo>
                <a:lnTo>
                  <a:pt x="6437" y="0"/>
                </a:lnTo>
                <a:lnTo>
                  <a:pt x="6052" y="1177"/>
                </a:lnTo>
                <a:cubicBezTo>
                  <a:pt x="5905" y="1626"/>
                  <a:pt x="5590" y="1987"/>
                  <a:pt x="5185" y="2170"/>
                </a:cubicBezTo>
                <a:cubicBezTo>
                  <a:pt x="4779" y="2353"/>
                  <a:pt x="4321" y="2340"/>
                  <a:pt x="3924" y="2135"/>
                </a:cubicBezTo>
                <a:lnTo>
                  <a:pt x="2887" y="1599"/>
                </a:lnTo>
                <a:lnTo>
                  <a:pt x="1470" y="3140"/>
                </a:lnTo>
                <a:lnTo>
                  <a:pt x="1962" y="4268"/>
                </a:lnTo>
                <a:cubicBezTo>
                  <a:pt x="2151" y="4699"/>
                  <a:pt x="2163" y="5198"/>
                  <a:pt x="1995" y="5639"/>
                </a:cubicBezTo>
                <a:cubicBezTo>
                  <a:pt x="1995" y="5639"/>
                  <a:pt x="1995" y="5640"/>
                  <a:pt x="1994" y="5640"/>
                </a:cubicBezTo>
                <a:cubicBezTo>
                  <a:pt x="1827" y="6080"/>
                  <a:pt x="1495" y="6423"/>
                  <a:pt x="1082" y="6583"/>
                </a:cubicBezTo>
                <a:lnTo>
                  <a:pt x="0" y="7001"/>
                </a:lnTo>
                <a:lnTo>
                  <a:pt x="0" y="9181"/>
                </a:lnTo>
                <a:lnTo>
                  <a:pt x="1082" y="9600"/>
                </a:lnTo>
                <a:cubicBezTo>
                  <a:pt x="1495" y="9759"/>
                  <a:pt x="1827" y="10102"/>
                  <a:pt x="1995" y="10543"/>
                </a:cubicBezTo>
                <a:cubicBezTo>
                  <a:pt x="2163" y="10984"/>
                  <a:pt x="2151" y="11482"/>
                  <a:pt x="1963" y="11914"/>
                </a:cubicBezTo>
                <a:lnTo>
                  <a:pt x="1470" y="13042"/>
                </a:lnTo>
                <a:lnTo>
                  <a:pt x="2887" y="14583"/>
                </a:lnTo>
                <a:lnTo>
                  <a:pt x="3924" y="14047"/>
                </a:lnTo>
                <a:cubicBezTo>
                  <a:pt x="4321" y="13842"/>
                  <a:pt x="4779" y="13829"/>
                  <a:pt x="5185" y="14012"/>
                </a:cubicBezTo>
                <a:cubicBezTo>
                  <a:pt x="5590" y="14195"/>
                  <a:pt x="5905" y="14556"/>
                  <a:pt x="6052" y="15005"/>
                </a:cubicBezTo>
                <a:lnTo>
                  <a:pt x="6437" y="16183"/>
                </a:lnTo>
                <a:lnTo>
                  <a:pt x="8441" y="16183"/>
                </a:lnTo>
                <a:lnTo>
                  <a:pt x="8824" y="15013"/>
                </a:lnTo>
                <a:cubicBezTo>
                  <a:pt x="8972" y="14559"/>
                  <a:pt x="9290" y="14195"/>
                  <a:pt x="9698" y="14010"/>
                </a:cubicBezTo>
                <a:cubicBezTo>
                  <a:pt x="9699" y="14010"/>
                  <a:pt x="9699" y="14010"/>
                  <a:pt x="9699" y="14010"/>
                </a:cubicBezTo>
                <a:cubicBezTo>
                  <a:pt x="10101" y="13828"/>
                  <a:pt x="10554" y="13840"/>
                  <a:pt x="10947" y="14044"/>
                </a:cubicBezTo>
                <a:lnTo>
                  <a:pt x="11991" y="14583"/>
                </a:lnTo>
                <a:lnTo>
                  <a:pt x="13408" y="13042"/>
                </a:lnTo>
                <a:lnTo>
                  <a:pt x="12915" y="11913"/>
                </a:lnTo>
                <a:cubicBezTo>
                  <a:pt x="12727" y="11482"/>
                  <a:pt x="12714" y="10984"/>
                  <a:pt x="12883" y="10544"/>
                </a:cubicBezTo>
                <a:cubicBezTo>
                  <a:pt x="12883" y="10543"/>
                  <a:pt x="12883" y="10543"/>
                  <a:pt x="12883" y="10543"/>
                </a:cubicBezTo>
                <a:cubicBezTo>
                  <a:pt x="13051" y="10102"/>
                  <a:pt x="13383" y="9759"/>
                  <a:pt x="13797" y="9600"/>
                </a:cubicBezTo>
                <a:cubicBezTo>
                  <a:pt x="13797" y="9600"/>
                  <a:pt x="14879" y="9181"/>
                  <a:pt x="14879" y="91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6" name="AutoShape 26"/>
          <p:cNvSpPr>
            <a:spLocks/>
          </p:cNvSpPr>
          <p:nvPr/>
        </p:nvSpPr>
        <p:spPr bwMode="auto">
          <a:xfrm>
            <a:off x="7594600" y="4318000"/>
            <a:ext cx="434975" cy="434975"/>
          </a:xfrm>
          <a:custGeom>
            <a:avLst/>
            <a:gdLst>
              <a:gd name="T0" fmla="+- 0 10800 98"/>
              <a:gd name="T1" fmla="*/ T0 w 21404"/>
              <a:gd name="T2" fmla="+- 0 10800 98"/>
              <a:gd name="T3" fmla="*/ 10800 h 21405"/>
              <a:gd name="T4" fmla="+- 0 10800 98"/>
              <a:gd name="T5" fmla="*/ T4 w 21404"/>
              <a:gd name="T6" fmla="+- 0 10800 98"/>
              <a:gd name="T7" fmla="*/ 10800 h 21405"/>
              <a:gd name="T8" fmla="+- 0 10800 98"/>
              <a:gd name="T9" fmla="*/ T8 w 21404"/>
              <a:gd name="T10" fmla="+- 0 10800 98"/>
              <a:gd name="T11" fmla="*/ 10800 h 21405"/>
              <a:gd name="T12" fmla="+- 0 10800 98"/>
              <a:gd name="T13" fmla="*/ T12 w 21404"/>
              <a:gd name="T14" fmla="+- 0 10800 98"/>
              <a:gd name="T15" fmla="*/ 10800 h 21405"/>
            </a:gdLst>
            <a:ahLst/>
            <a:cxnLst>
              <a:cxn ang="0">
                <a:pos x="T1" y="T3"/>
              </a:cxn>
              <a:cxn ang="0">
                <a:pos x="T5" y="T7"/>
              </a:cxn>
              <a:cxn ang="0">
                <a:pos x="T9" y="T11"/>
              </a:cxn>
              <a:cxn ang="0">
                <a:pos x="T13" y="T15"/>
              </a:cxn>
            </a:cxnLst>
            <a:rect l="0" t="0" r="r" b="b"/>
            <a:pathLst>
              <a:path w="21404" h="21405">
                <a:moveTo>
                  <a:pt x="13240" y="2714"/>
                </a:moveTo>
                <a:lnTo>
                  <a:pt x="10012" y="165"/>
                </a:lnTo>
                <a:cubicBezTo>
                  <a:pt x="9679" y="-98"/>
                  <a:pt x="9194" y="-42"/>
                  <a:pt x="8929" y="293"/>
                </a:cubicBezTo>
                <a:lnTo>
                  <a:pt x="6375" y="3526"/>
                </a:lnTo>
                <a:cubicBezTo>
                  <a:pt x="6188" y="3215"/>
                  <a:pt x="5944" y="2931"/>
                  <a:pt x="5641" y="2692"/>
                </a:cubicBezTo>
                <a:cubicBezTo>
                  <a:pt x="4276" y="1614"/>
                  <a:pt x="2296" y="1847"/>
                  <a:pt x="1217" y="3212"/>
                </a:cubicBezTo>
                <a:cubicBezTo>
                  <a:pt x="140" y="4578"/>
                  <a:pt x="373" y="6558"/>
                  <a:pt x="1738" y="7637"/>
                </a:cubicBezTo>
                <a:cubicBezTo>
                  <a:pt x="2040" y="7875"/>
                  <a:pt x="2374" y="8045"/>
                  <a:pt x="2719" y="8158"/>
                </a:cubicBezTo>
                <a:lnTo>
                  <a:pt x="166" y="11390"/>
                </a:lnTo>
                <a:cubicBezTo>
                  <a:pt x="-98" y="11725"/>
                  <a:pt x="-41" y="12210"/>
                  <a:pt x="293" y="12475"/>
                </a:cubicBezTo>
                <a:lnTo>
                  <a:pt x="11391" y="21239"/>
                </a:lnTo>
                <a:cubicBezTo>
                  <a:pt x="11724" y="21502"/>
                  <a:pt x="12209" y="21444"/>
                  <a:pt x="12474" y="21112"/>
                </a:cubicBezTo>
                <a:lnTo>
                  <a:pt x="21237" y="10013"/>
                </a:lnTo>
                <a:cubicBezTo>
                  <a:pt x="21502" y="9678"/>
                  <a:pt x="21444" y="9193"/>
                  <a:pt x="21110" y="8929"/>
                </a:cubicBezTo>
                <a:lnTo>
                  <a:pt x="18184" y="6619"/>
                </a:lnTo>
                <a:cubicBezTo>
                  <a:pt x="17106" y="7984"/>
                  <a:pt x="15125" y="8215"/>
                  <a:pt x="13759" y="7138"/>
                </a:cubicBezTo>
                <a:cubicBezTo>
                  <a:pt x="12395" y="6059"/>
                  <a:pt x="12162" y="4079"/>
                  <a:pt x="13240" y="2714"/>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67" name="AutoShape 27"/>
          <p:cNvSpPr>
            <a:spLocks/>
          </p:cNvSpPr>
          <p:nvPr/>
        </p:nvSpPr>
        <p:spPr bwMode="auto">
          <a:xfrm>
            <a:off x="7797800" y="4064000"/>
            <a:ext cx="434975" cy="434975"/>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2715" y="8163"/>
                </a:moveTo>
                <a:lnTo>
                  <a:pt x="166" y="11391"/>
                </a:lnTo>
                <a:cubicBezTo>
                  <a:pt x="-98" y="11725"/>
                  <a:pt x="-42" y="12209"/>
                  <a:pt x="294" y="12474"/>
                </a:cubicBezTo>
                <a:lnTo>
                  <a:pt x="3525" y="15027"/>
                </a:lnTo>
                <a:cubicBezTo>
                  <a:pt x="3216" y="15216"/>
                  <a:pt x="2932" y="15459"/>
                  <a:pt x="2692" y="15761"/>
                </a:cubicBezTo>
                <a:cubicBezTo>
                  <a:pt x="1615" y="17127"/>
                  <a:pt x="1847" y="19107"/>
                  <a:pt x="3212" y="20186"/>
                </a:cubicBezTo>
                <a:cubicBezTo>
                  <a:pt x="4578" y="21263"/>
                  <a:pt x="6558" y="21031"/>
                  <a:pt x="7636" y="19665"/>
                </a:cubicBezTo>
                <a:cubicBezTo>
                  <a:pt x="7875" y="19363"/>
                  <a:pt x="8046" y="19030"/>
                  <a:pt x="8158" y="18684"/>
                </a:cubicBezTo>
                <a:lnTo>
                  <a:pt x="11391" y="21237"/>
                </a:lnTo>
                <a:cubicBezTo>
                  <a:pt x="11724" y="21502"/>
                  <a:pt x="12211" y="21444"/>
                  <a:pt x="12475" y="21110"/>
                </a:cubicBezTo>
                <a:lnTo>
                  <a:pt x="21238" y="10012"/>
                </a:lnTo>
                <a:cubicBezTo>
                  <a:pt x="21501" y="9678"/>
                  <a:pt x="21444" y="9192"/>
                  <a:pt x="21112" y="8929"/>
                </a:cubicBezTo>
                <a:lnTo>
                  <a:pt x="10014" y="166"/>
                </a:lnTo>
                <a:cubicBezTo>
                  <a:pt x="9679" y="-98"/>
                  <a:pt x="9194" y="-41"/>
                  <a:pt x="8929" y="293"/>
                </a:cubicBezTo>
                <a:lnTo>
                  <a:pt x="6619" y="3219"/>
                </a:lnTo>
                <a:cubicBezTo>
                  <a:pt x="7984" y="4297"/>
                  <a:pt x="8216" y="6278"/>
                  <a:pt x="7138" y="7643"/>
                </a:cubicBezTo>
                <a:cubicBezTo>
                  <a:pt x="6060" y="9008"/>
                  <a:pt x="4080" y="9241"/>
                  <a:pt x="2715" y="8163"/>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68" name="AutoShape 28"/>
          <p:cNvSpPr>
            <a:spLocks/>
          </p:cNvSpPr>
          <p:nvPr/>
        </p:nvSpPr>
        <p:spPr bwMode="auto">
          <a:xfrm>
            <a:off x="7531100" y="3848100"/>
            <a:ext cx="434975" cy="434975"/>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8163" y="18689"/>
                </a:moveTo>
                <a:lnTo>
                  <a:pt x="11391" y="21237"/>
                </a:lnTo>
                <a:cubicBezTo>
                  <a:pt x="11724" y="21502"/>
                  <a:pt x="12209" y="21445"/>
                  <a:pt x="12474" y="21110"/>
                </a:cubicBezTo>
                <a:lnTo>
                  <a:pt x="15026" y="17877"/>
                </a:lnTo>
                <a:cubicBezTo>
                  <a:pt x="15215" y="18188"/>
                  <a:pt x="15459" y="18472"/>
                  <a:pt x="15761" y="18711"/>
                </a:cubicBezTo>
                <a:cubicBezTo>
                  <a:pt x="17126" y="19788"/>
                  <a:pt x="19106" y="19556"/>
                  <a:pt x="20184" y="18191"/>
                </a:cubicBezTo>
                <a:cubicBezTo>
                  <a:pt x="21263" y="16825"/>
                  <a:pt x="21030" y="14846"/>
                  <a:pt x="19665" y="13767"/>
                </a:cubicBezTo>
                <a:cubicBezTo>
                  <a:pt x="19363" y="13528"/>
                  <a:pt x="19029" y="13357"/>
                  <a:pt x="18684" y="13245"/>
                </a:cubicBezTo>
                <a:lnTo>
                  <a:pt x="21237" y="10013"/>
                </a:lnTo>
                <a:cubicBezTo>
                  <a:pt x="21502" y="9679"/>
                  <a:pt x="21444" y="9194"/>
                  <a:pt x="21110" y="8929"/>
                </a:cubicBezTo>
                <a:lnTo>
                  <a:pt x="10012" y="165"/>
                </a:lnTo>
                <a:cubicBezTo>
                  <a:pt x="9679" y="-98"/>
                  <a:pt x="9192" y="-41"/>
                  <a:pt x="8929" y="293"/>
                </a:cubicBezTo>
                <a:lnTo>
                  <a:pt x="166" y="11391"/>
                </a:lnTo>
                <a:cubicBezTo>
                  <a:pt x="-98" y="11724"/>
                  <a:pt x="-41" y="12210"/>
                  <a:pt x="293" y="12474"/>
                </a:cubicBezTo>
                <a:lnTo>
                  <a:pt x="3219" y="14785"/>
                </a:lnTo>
                <a:cubicBezTo>
                  <a:pt x="4297" y="13419"/>
                  <a:pt x="6278" y="13188"/>
                  <a:pt x="7643" y="14265"/>
                </a:cubicBezTo>
                <a:cubicBezTo>
                  <a:pt x="9007" y="15343"/>
                  <a:pt x="9241" y="17323"/>
                  <a:pt x="8163" y="18689"/>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69" name="AutoShape 29"/>
          <p:cNvSpPr>
            <a:spLocks/>
          </p:cNvSpPr>
          <p:nvPr/>
        </p:nvSpPr>
        <p:spPr bwMode="auto">
          <a:xfrm>
            <a:off x="7327900" y="4100513"/>
            <a:ext cx="434975" cy="436562"/>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18689" y="13240"/>
                </a:moveTo>
                <a:lnTo>
                  <a:pt x="21237" y="10012"/>
                </a:lnTo>
                <a:cubicBezTo>
                  <a:pt x="21502" y="9679"/>
                  <a:pt x="21445" y="9194"/>
                  <a:pt x="21110" y="8929"/>
                </a:cubicBezTo>
                <a:lnTo>
                  <a:pt x="17878" y="6377"/>
                </a:lnTo>
                <a:cubicBezTo>
                  <a:pt x="18188" y="6188"/>
                  <a:pt x="18472" y="5944"/>
                  <a:pt x="18711" y="5642"/>
                </a:cubicBezTo>
                <a:cubicBezTo>
                  <a:pt x="19789" y="4276"/>
                  <a:pt x="19555" y="2296"/>
                  <a:pt x="18191" y="1218"/>
                </a:cubicBezTo>
                <a:cubicBezTo>
                  <a:pt x="16826" y="140"/>
                  <a:pt x="14846" y="372"/>
                  <a:pt x="13766" y="1738"/>
                </a:cubicBezTo>
                <a:cubicBezTo>
                  <a:pt x="13529" y="2040"/>
                  <a:pt x="13357" y="2373"/>
                  <a:pt x="13246" y="2719"/>
                </a:cubicBezTo>
                <a:lnTo>
                  <a:pt x="10013" y="166"/>
                </a:lnTo>
                <a:cubicBezTo>
                  <a:pt x="9678" y="-98"/>
                  <a:pt x="9193" y="-41"/>
                  <a:pt x="8929" y="293"/>
                </a:cubicBezTo>
                <a:lnTo>
                  <a:pt x="165" y="11391"/>
                </a:lnTo>
                <a:cubicBezTo>
                  <a:pt x="-98" y="11725"/>
                  <a:pt x="-41" y="12211"/>
                  <a:pt x="291" y="12474"/>
                </a:cubicBezTo>
                <a:lnTo>
                  <a:pt x="11390" y="21237"/>
                </a:lnTo>
                <a:cubicBezTo>
                  <a:pt x="11725" y="21501"/>
                  <a:pt x="12210" y="21445"/>
                  <a:pt x="12474" y="21110"/>
                </a:cubicBezTo>
                <a:lnTo>
                  <a:pt x="14785" y="18184"/>
                </a:lnTo>
                <a:cubicBezTo>
                  <a:pt x="13420" y="17106"/>
                  <a:pt x="13187" y="15125"/>
                  <a:pt x="14266" y="13760"/>
                </a:cubicBezTo>
                <a:cubicBezTo>
                  <a:pt x="15344" y="12395"/>
                  <a:pt x="17323" y="12162"/>
                  <a:pt x="18689" y="13240"/>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70" name="AutoShape 30"/>
          <p:cNvSpPr>
            <a:spLocks/>
          </p:cNvSpPr>
          <p:nvPr/>
        </p:nvSpPr>
        <p:spPr bwMode="auto">
          <a:xfrm>
            <a:off x="16319500" y="383540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5147"/>
                </a:moveTo>
                <a:lnTo>
                  <a:pt x="19299" y="7459"/>
                </a:lnTo>
                <a:lnTo>
                  <a:pt x="14178" y="2312"/>
                </a:lnTo>
                <a:lnTo>
                  <a:pt x="16478" y="0"/>
                </a:lnTo>
                <a:cubicBezTo>
                  <a:pt x="16478" y="0"/>
                  <a:pt x="21600" y="5147"/>
                  <a:pt x="21600" y="5147"/>
                </a:cubicBezTo>
                <a:close/>
                <a:moveTo>
                  <a:pt x="5089" y="19082"/>
                </a:moveTo>
                <a:lnTo>
                  <a:pt x="4444" y="18434"/>
                </a:lnTo>
                <a:lnTo>
                  <a:pt x="14866" y="7959"/>
                </a:lnTo>
                <a:lnTo>
                  <a:pt x="15511" y="8607"/>
                </a:lnTo>
                <a:cubicBezTo>
                  <a:pt x="15511" y="8607"/>
                  <a:pt x="5089" y="19082"/>
                  <a:pt x="5089" y="19082"/>
                </a:cubicBezTo>
                <a:close/>
                <a:moveTo>
                  <a:pt x="2616" y="16581"/>
                </a:moveTo>
                <a:lnTo>
                  <a:pt x="13038" y="6106"/>
                </a:lnTo>
                <a:lnTo>
                  <a:pt x="13683" y="6754"/>
                </a:lnTo>
                <a:lnTo>
                  <a:pt x="3260" y="17229"/>
                </a:lnTo>
                <a:cubicBezTo>
                  <a:pt x="3260" y="17229"/>
                  <a:pt x="2616" y="16581"/>
                  <a:pt x="2616" y="16581"/>
                </a:cubicBezTo>
                <a:close/>
                <a:moveTo>
                  <a:pt x="13030" y="3466"/>
                </a:moveTo>
                <a:lnTo>
                  <a:pt x="1293" y="15262"/>
                </a:lnTo>
                <a:lnTo>
                  <a:pt x="0" y="21600"/>
                </a:lnTo>
                <a:lnTo>
                  <a:pt x="6415" y="20409"/>
                </a:lnTo>
                <a:lnTo>
                  <a:pt x="18151" y="8613"/>
                </a:lnTo>
                <a:cubicBezTo>
                  <a:pt x="18151" y="8613"/>
                  <a:pt x="13030" y="3466"/>
                  <a:pt x="13030" y="346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1" name="AutoShape 31"/>
          <p:cNvSpPr>
            <a:spLocks/>
          </p:cNvSpPr>
          <p:nvPr/>
        </p:nvSpPr>
        <p:spPr bwMode="auto">
          <a:xfrm>
            <a:off x="20751800" y="3835400"/>
            <a:ext cx="10795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901" y="11002"/>
                </a:moveTo>
                <a:lnTo>
                  <a:pt x="8077" y="11002"/>
                </a:lnTo>
                <a:lnTo>
                  <a:pt x="8077" y="13470"/>
                </a:lnTo>
                <a:lnTo>
                  <a:pt x="9901" y="13470"/>
                </a:lnTo>
                <a:cubicBezTo>
                  <a:pt x="9901" y="13470"/>
                  <a:pt x="9901" y="11002"/>
                  <a:pt x="9901" y="11002"/>
                </a:cubicBezTo>
                <a:close/>
                <a:moveTo>
                  <a:pt x="7319" y="6637"/>
                </a:moveTo>
                <a:lnTo>
                  <a:pt x="5495" y="6637"/>
                </a:lnTo>
                <a:lnTo>
                  <a:pt x="5495" y="13470"/>
                </a:lnTo>
                <a:lnTo>
                  <a:pt x="7319" y="13470"/>
                </a:lnTo>
                <a:cubicBezTo>
                  <a:pt x="7319" y="13470"/>
                  <a:pt x="7319" y="6637"/>
                  <a:pt x="7319" y="6637"/>
                </a:cubicBezTo>
                <a:close/>
                <a:moveTo>
                  <a:pt x="4737" y="13470"/>
                </a:moveTo>
                <a:lnTo>
                  <a:pt x="2913" y="13470"/>
                </a:lnTo>
                <a:lnTo>
                  <a:pt x="2913" y="9004"/>
                </a:lnTo>
                <a:lnTo>
                  <a:pt x="4737" y="9004"/>
                </a:lnTo>
                <a:cubicBezTo>
                  <a:pt x="4737" y="9004"/>
                  <a:pt x="4737" y="13470"/>
                  <a:pt x="4737" y="13470"/>
                </a:cubicBezTo>
                <a:close/>
                <a:moveTo>
                  <a:pt x="10411" y="17792"/>
                </a:moveTo>
                <a:lnTo>
                  <a:pt x="0" y="17792"/>
                </a:lnTo>
                <a:lnTo>
                  <a:pt x="0" y="0"/>
                </a:lnTo>
                <a:lnTo>
                  <a:pt x="17541" y="0"/>
                </a:lnTo>
                <a:lnTo>
                  <a:pt x="17541" y="8207"/>
                </a:lnTo>
                <a:cubicBezTo>
                  <a:pt x="17010" y="7944"/>
                  <a:pt x="16438" y="7769"/>
                  <a:pt x="15838" y="7700"/>
                </a:cubicBezTo>
                <a:lnTo>
                  <a:pt x="15838" y="4240"/>
                </a:lnTo>
                <a:lnTo>
                  <a:pt x="1702" y="4240"/>
                </a:lnTo>
                <a:lnTo>
                  <a:pt x="1702" y="15842"/>
                </a:lnTo>
                <a:lnTo>
                  <a:pt x="9679" y="15842"/>
                </a:lnTo>
                <a:cubicBezTo>
                  <a:pt x="9831" y="16542"/>
                  <a:pt x="10080" y="17199"/>
                  <a:pt x="10411" y="17792"/>
                </a:cubicBezTo>
                <a:close/>
                <a:moveTo>
                  <a:pt x="15262" y="17256"/>
                </a:moveTo>
                <a:cubicBezTo>
                  <a:pt x="13816" y="17256"/>
                  <a:pt x="12640" y="15909"/>
                  <a:pt x="12640" y="14254"/>
                </a:cubicBezTo>
                <a:cubicBezTo>
                  <a:pt x="12640" y="12599"/>
                  <a:pt x="13816" y="11252"/>
                  <a:pt x="15262" y="11252"/>
                </a:cubicBezTo>
                <a:cubicBezTo>
                  <a:pt x="16708" y="11252"/>
                  <a:pt x="17884" y="12599"/>
                  <a:pt x="17884" y="14254"/>
                </a:cubicBezTo>
                <a:cubicBezTo>
                  <a:pt x="17884" y="15909"/>
                  <a:pt x="16708" y="17256"/>
                  <a:pt x="15262" y="17256"/>
                </a:cubicBezTo>
                <a:close/>
                <a:moveTo>
                  <a:pt x="18794" y="16811"/>
                </a:moveTo>
                <a:cubicBezTo>
                  <a:pt x="19204" y="16071"/>
                  <a:pt x="19442" y="15194"/>
                  <a:pt x="19442" y="14254"/>
                </a:cubicBezTo>
                <a:cubicBezTo>
                  <a:pt x="19442" y="11615"/>
                  <a:pt x="17567" y="9468"/>
                  <a:pt x="15262" y="9468"/>
                </a:cubicBezTo>
                <a:cubicBezTo>
                  <a:pt x="12957" y="9468"/>
                  <a:pt x="11082" y="11615"/>
                  <a:pt x="11082" y="14254"/>
                </a:cubicBezTo>
                <a:cubicBezTo>
                  <a:pt x="11082" y="16893"/>
                  <a:pt x="12957" y="19040"/>
                  <a:pt x="15262" y="19040"/>
                </a:cubicBezTo>
                <a:cubicBezTo>
                  <a:pt x="16042" y="19040"/>
                  <a:pt x="16772" y="18794"/>
                  <a:pt x="17398" y="18366"/>
                </a:cubicBezTo>
                <a:lnTo>
                  <a:pt x="20222" y="21600"/>
                </a:lnTo>
                <a:lnTo>
                  <a:pt x="21599" y="20023"/>
                </a:lnTo>
                <a:cubicBezTo>
                  <a:pt x="21599" y="20023"/>
                  <a:pt x="18794" y="16811"/>
                  <a:pt x="18794" y="1681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2" name="AutoShape 32"/>
          <p:cNvSpPr>
            <a:spLocks/>
          </p:cNvSpPr>
          <p:nvPr/>
        </p:nvSpPr>
        <p:spPr bwMode="auto">
          <a:xfrm>
            <a:off x="8699500" y="3835400"/>
            <a:ext cx="11557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2" y="4896"/>
                </a:moveTo>
                <a:lnTo>
                  <a:pt x="20529" y="2117"/>
                </a:lnTo>
                <a:lnTo>
                  <a:pt x="8451" y="2117"/>
                </a:lnTo>
                <a:cubicBezTo>
                  <a:pt x="7989" y="2117"/>
                  <a:pt x="7546" y="1889"/>
                  <a:pt x="7220" y="1484"/>
                </a:cubicBezTo>
                <a:lnTo>
                  <a:pt x="6024" y="0"/>
                </a:lnTo>
                <a:lnTo>
                  <a:pt x="681" y="0"/>
                </a:lnTo>
                <a:lnTo>
                  <a:pt x="1310" y="4896"/>
                </a:lnTo>
                <a:lnTo>
                  <a:pt x="20162" y="4896"/>
                </a:lnTo>
                <a:cubicBezTo>
                  <a:pt x="20162" y="4896"/>
                  <a:pt x="20162" y="4896"/>
                  <a:pt x="20162" y="4896"/>
                </a:cubicBezTo>
                <a:close/>
                <a:moveTo>
                  <a:pt x="20057" y="21600"/>
                </a:moveTo>
                <a:lnTo>
                  <a:pt x="1258" y="21600"/>
                </a:lnTo>
                <a:lnTo>
                  <a:pt x="0" y="7166"/>
                </a:lnTo>
                <a:lnTo>
                  <a:pt x="21600" y="7166"/>
                </a:lnTo>
                <a:cubicBezTo>
                  <a:pt x="21600" y="7166"/>
                  <a:pt x="20057" y="21600"/>
                  <a:pt x="20057"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3" name="AutoShape 33"/>
          <p:cNvSpPr>
            <a:spLocks/>
          </p:cNvSpPr>
          <p:nvPr/>
        </p:nvSpPr>
        <p:spPr bwMode="auto">
          <a:xfrm>
            <a:off x="20942300" y="9601200"/>
            <a:ext cx="9017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6712" y="795"/>
                </a:lnTo>
                <a:lnTo>
                  <a:pt x="17788" y="1816"/>
                </a:lnTo>
                <a:lnTo>
                  <a:pt x="10438" y="8456"/>
                </a:lnTo>
                <a:lnTo>
                  <a:pt x="7768" y="6084"/>
                </a:lnTo>
                <a:lnTo>
                  <a:pt x="295" y="13084"/>
                </a:lnTo>
                <a:lnTo>
                  <a:pt x="2133" y="14784"/>
                </a:lnTo>
                <a:lnTo>
                  <a:pt x="7691" y="9559"/>
                </a:lnTo>
                <a:lnTo>
                  <a:pt x="10444" y="12008"/>
                </a:lnTo>
                <a:lnTo>
                  <a:pt x="19619" y="3587"/>
                </a:lnTo>
                <a:lnTo>
                  <a:pt x="20664" y="4578"/>
                </a:lnTo>
                <a:cubicBezTo>
                  <a:pt x="20664" y="4578"/>
                  <a:pt x="21599" y="0"/>
                  <a:pt x="21599" y="0"/>
                </a:cubicBezTo>
                <a:close/>
                <a:moveTo>
                  <a:pt x="21487" y="10041"/>
                </a:moveTo>
                <a:lnTo>
                  <a:pt x="15456" y="10041"/>
                </a:lnTo>
                <a:lnTo>
                  <a:pt x="15456" y="21600"/>
                </a:lnTo>
                <a:lnTo>
                  <a:pt x="21487" y="21600"/>
                </a:lnTo>
                <a:cubicBezTo>
                  <a:pt x="21487" y="21600"/>
                  <a:pt x="21487" y="10041"/>
                  <a:pt x="21487" y="10041"/>
                </a:cubicBezTo>
                <a:close/>
                <a:moveTo>
                  <a:pt x="13759" y="13564"/>
                </a:moveTo>
                <a:lnTo>
                  <a:pt x="7728" y="13564"/>
                </a:lnTo>
                <a:lnTo>
                  <a:pt x="7728" y="21600"/>
                </a:lnTo>
                <a:lnTo>
                  <a:pt x="13759" y="21600"/>
                </a:lnTo>
                <a:cubicBezTo>
                  <a:pt x="13759" y="21600"/>
                  <a:pt x="13759" y="13564"/>
                  <a:pt x="13759" y="13564"/>
                </a:cubicBezTo>
                <a:close/>
                <a:moveTo>
                  <a:pt x="5971" y="21600"/>
                </a:moveTo>
                <a:lnTo>
                  <a:pt x="0" y="21600"/>
                </a:lnTo>
                <a:lnTo>
                  <a:pt x="0" y="16151"/>
                </a:lnTo>
                <a:lnTo>
                  <a:pt x="5971" y="16151"/>
                </a:lnTo>
                <a:lnTo>
                  <a:pt x="5971" y="21600"/>
                </a:lnTo>
                <a:cubicBezTo>
                  <a:pt x="5971" y="21600"/>
                  <a:pt x="5971" y="21600"/>
                  <a:pt x="5971"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4" name="AutoShape 34"/>
          <p:cNvSpPr>
            <a:spLocks/>
          </p:cNvSpPr>
          <p:nvPr/>
        </p:nvSpPr>
        <p:spPr bwMode="auto">
          <a:xfrm>
            <a:off x="5870575" y="3846513"/>
            <a:ext cx="8255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020" y="8155"/>
                </a:moveTo>
                <a:lnTo>
                  <a:pt x="0" y="8155"/>
                </a:lnTo>
                <a:lnTo>
                  <a:pt x="0" y="9469"/>
                </a:lnTo>
                <a:lnTo>
                  <a:pt x="3020" y="9469"/>
                </a:lnTo>
                <a:cubicBezTo>
                  <a:pt x="3020" y="9469"/>
                  <a:pt x="3020" y="8155"/>
                  <a:pt x="3020" y="8155"/>
                </a:cubicBezTo>
                <a:close/>
                <a:moveTo>
                  <a:pt x="4133" y="12944"/>
                </a:moveTo>
                <a:lnTo>
                  <a:pt x="3526" y="11746"/>
                </a:lnTo>
                <a:lnTo>
                  <a:pt x="861" y="12809"/>
                </a:lnTo>
                <a:lnTo>
                  <a:pt x="1468" y="14007"/>
                </a:lnTo>
                <a:cubicBezTo>
                  <a:pt x="1468" y="14007"/>
                  <a:pt x="4133" y="12944"/>
                  <a:pt x="4133" y="12944"/>
                </a:cubicBezTo>
                <a:close/>
                <a:moveTo>
                  <a:pt x="4380" y="4949"/>
                </a:moveTo>
                <a:lnTo>
                  <a:pt x="2011" y="3442"/>
                </a:lnTo>
                <a:lnTo>
                  <a:pt x="1148" y="4510"/>
                </a:lnTo>
                <a:lnTo>
                  <a:pt x="3517" y="6017"/>
                </a:lnTo>
                <a:cubicBezTo>
                  <a:pt x="3517" y="6017"/>
                  <a:pt x="4380" y="4949"/>
                  <a:pt x="4380" y="4949"/>
                </a:cubicBezTo>
                <a:close/>
                <a:moveTo>
                  <a:pt x="7543" y="2790"/>
                </a:moveTo>
                <a:lnTo>
                  <a:pt x="6240" y="635"/>
                </a:lnTo>
                <a:lnTo>
                  <a:pt x="4935" y="1256"/>
                </a:lnTo>
                <a:lnTo>
                  <a:pt x="6238" y="3411"/>
                </a:lnTo>
                <a:cubicBezTo>
                  <a:pt x="6238" y="3411"/>
                  <a:pt x="7543" y="2790"/>
                  <a:pt x="7543" y="2790"/>
                </a:cubicBezTo>
                <a:close/>
                <a:moveTo>
                  <a:pt x="21599" y="8155"/>
                </a:moveTo>
                <a:lnTo>
                  <a:pt x="18579" y="8155"/>
                </a:lnTo>
                <a:lnTo>
                  <a:pt x="18579" y="9469"/>
                </a:lnTo>
                <a:lnTo>
                  <a:pt x="21599" y="9469"/>
                </a:lnTo>
                <a:cubicBezTo>
                  <a:pt x="21599" y="9469"/>
                  <a:pt x="21599" y="8155"/>
                  <a:pt x="21599" y="8155"/>
                </a:cubicBezTo>
                <a:close/>
                <a:moveTo>
                  <a:pt x="20713" y="12799"/>
                </a:moveTo>
                <a:lnTo>
                  <a:pt x="18047" y="11841"/>
                </a:lnTo>
                <a:lnTo>
                  <a:pt x="17491" y="13059"/>
                </a:lnTo>
                <a:lnTo>
                  <a:pt x="20157" y="14017"/>
                </a:lnTo>
                <a:cubicBezTo>
                  <a:pt x="20157" y="14017"/>
                  <a:pt x="20713" y="12799"/>
                  <a:pt x="20713" y="12799"/>
                </a:cubicBezTo>
                <a:close/>
                <a:moveTo>
                  <a:pt x="20451" y="4510"/>
                </a:moveTo>
                <a:lnTo>
                  <a:pt x="19588" y="3442"/>
                </a:lnTo>
                <a:lnTo>
                  <a:pt x="17219" y="4949"/>
                </a:lnTo>
                <a:lnTo>
                  <a:pt x="18082" y="6017"/>
                </a:lnTo>
                <a:cubicBezTo>
                  <a:pt x="18082" y="6017"/>
                  <a:pt x="20451" y="4510"/>
                  <a:pt x="20451" y="4510"/>
                </a:cubicBezTo>
                <a:close/>
                <a:moveTo>
                  <a:pt x="16664" y="1256"/>
                </a:moveTo>
                <a:lnTo>
                  <a:pt x="15359" y="635"/>
                </a:lnTo>
                <a:lnTo>
                  <a:pt x="14056" y="2790"/>
                </a:lnTo>
                <a:lnTo>
                  <a:pt x="15361" y="3411"/>
                </a:lnTo>
                <a:cubicBezTo>
                  <a:pt x="15361" y="3411"/>
                  <a:pt x="16664" y="1256"/>
                  <a:pt x="16664" y="1256"/>
                </a:cubicBezTo>
                <a:close/>
                <a:moveTo>
                  <a:pt x="11579" y="2364"/>
                </a:moveTo>
                <a:lnTo>
                  <a:pt x="10099" y="2364"/>
                </a:lnTo>
                <a:lnTo>
                  <a:pt x="10099" y="0"/>
                </a:lnTo>
                <a:lnTo>
                  <a:pt x="11579" y="0"/>
                </a:lnTo>
                <a:cubicBezTo>
                  <a:pt x="11579" y="0"/>
                  <a:pt x="11579" y="2364"/>
                  <a:pt x="11579" y="2364"/>
                </a:cubicBezTo>
                <a:close/>
                <a:moveTo>
                  <a:pt x="16986" y="8997"/>
                </a:moveTo>
                <a:cubicBezTo>
                  <a:pt x="16986" y="12264"/>
                  <a:pt x="13820" y="14094"/>
                  <a:pt x="13820" y="16672"/>
                </a:cubicBezTo>
                <a:lnTo>
                  <a:pt x="12378" y="16672"/>
                </a:lnTo>
                <a:cubicBezTo>
                  <a:pt x="12379" y="13495"/>
                  <a:pt x="15518" y="11822"/>
                  <a:pt x="15518" y="8997"/>
                </a:cubicBezTo>
                <a:cubicBezTo>
                  <a:pt x="15518" y="3711"/>
                  <a:pt x="6075" y="3703"/>
                  <a:pt x="6075" y="8997"/>
                </a:cubicBezTo>
                <a:cubicBezTo>
                  <a:pt x="6075" y="11819"/>
                  <a:pt x="9159" y="13421"/>
                  <a:pt x="9230" y="16672"/>
                </a:cubicBezTo>
                <a:lnTo>
                  <a:pt x="7773" y="16672"/>
                </a:lnTo>
                <a:cubicBezTo>
                  <a:pt x="7773" y="14094"/>
                  <a:pt x="4607" y="12264"/>
                  <a:pt x="4607" y="8997"/>
                </a:cubicBezTo>
                <a:cubicBezTo>
                  <a:pt x="4607" y="1977"/>
                  <a:pt x="16986" y="1970"/>
                  <a:pt x="16986" y="8997"/>
                </a:cubicBezTo>
                <a:close/>
                <a:moveTo>
                  <a:pt x="8780" y="20557"/>
                </a:moveTo>
                <a:cubicBezTo>
                  <a:pt x="9839" y="21425"/>
                  <a:pt x="9947" y="21600"/>
                  <a:pt x="10370" y="21600"/>
                </a:cubicBezTo>
                <a:lnTo>
                  <a:pt x="11184" y="21600"/>
                </a:lnTo>
                <a:cubicBezTo>
                  <a:pt x="11597" y="21600"/>
                  <a:pt x="11698" y="21438"/>
                  <a:pt x="12813" y="20557"/>
                </a:cubicBezTo>
                <a:cubicBezTo>
                  <a:pt x="12813" y="20557"/>
                  <a:pt x="8780" y="20557"/>
                  <a:pt x="8780" y="20557"/>
                </a:cubicBezTo>
                <a:close/>
                <a:moveTo>
                  <a:pt x="12841" y="18973"/>
                </a:moveTo>
                <a:lnTo>
                  <a:pt x="8752" y="18973"/>
                </a:lnTo>
                <a:cubicBezTo>
                  <a:pt x="8451" y="18973"/>
                  <a:pt x="8208" y="19189"/>
                  <a:pt x="8208" y="19455"/>
                </a:cubicBezTo>
                <a:cubicBezTo>
                  <a:pt x="8208" y="19722"/>
                  <a:pt x="8451" y="19938"/>
                  <a:pt x="8752" y="19938"/>
                </a:cubicBezTo>
                <a:lnTo>
                  <a:pt x="12841" y="19938"/>
                </a:lnTo>
                <a:cubicBezTo>
                  <a:pt x="13141" y="19938"/>
                  <a:pt x="13384" y="19722"/>
                  <a:pt x="13384" y="19455"/>
                </a:cubicBezTo>
                <a:cubicBezTo>
                  <a:pt x="13384" y="19189"/>
                  <a:pt x="13141" y="18973"/>
                  <a:pt x="12841" y="18973"/>
                </a:cubicBezTo>
                <a:close/>
                <a:moveTo>
                  <a:pt x="12939" y="17367"/>
                </a:moveTo>
                <a:lnTo>
                  <a:pt x="8654" y="17367"/>
                </a:lnTo>
                <a:cubicBezTo>
                  <a:pt x="8354" y="17367"/>
                  <a:pt x="8110" y="17583"/>
                  <a:pt x="8110" y="17849"/>
                </a:cubicBezTo>
                <a:cubicBezTo>
                  <a:pt x="8110" y="18116"/>
                  <a:pt x="8354" y="18332"/>
                  <a:pt x="8654" y="18332"/>
                </a:cubicBezTo>
                <a:lnTo>
                  <a:pt x="12939" y="18332"/>
                </a:lnTo>
                <a:cubicBezTo>
                  <a:pt x="13239" y="18332"/>
                  <a:pt x="13483" y="18116"/>
                  <a:pt x="13483" y="17849"/>
                </a:cubicBezTo>
                <a:cubicBezTo>
                  <a:pt x="13483" y="17583"/>
                  <a:pt x="13239" y="17367"/>
                  <a:pt x="12939" y="1736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5" name="AutoShape 35"/>
          <p:cNvSpPr>
            <a:spLocks/>
          </p:cNvSpPr>
          <p:nvPr/>
        </p:nvSpPr>
        <p:spPr bwMode="auto">
          <a:xfrm>
            <a:off x="13450888" y="5727700"/>
            <a:ext cx="215900" cy="21431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6" name="AutoShape 36"/>
          <p:cNvSpPr>
            <a:spLocks/>
          </p:cNvSpPr>
          <p:nvPr/>
        </p:nvSpPr>
        <p:spPr bwMode="auto">
          <a:xfrm>
            <a:off x="13287375" y="5956300"/>
            <a:ext cx="546100" cy="709613"/>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9"/>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1" y="10169"/>
                  <a:pt x="20958" y="10761"/>
                  <a:pt x="20049" y="10858"/>
                </a:cubicBezTo>
                <a:cubicBezTo>
                  <a:pt x="19154" y="10954"/>
                  <a:pt x="18442" y="10489"/>
                  <a:pt x="18287" y="9725"/>
                </a:cubicBezTo>
                <a:cubicBezTo>
                  <a:pt x="17946" y="8048"/>
                  <a:pt x="17220" y="6478"/>
                  <a:pt x="16016" y="5043"/>
                </a:cubicBezTo>
                <a:cubicBezTo>
                  <a:pt x="15957" y="4974"/>
                  <a:pt x="15901" y="4904"/>
                  <a:pt x="15839" y="4838"/>
                </a:cubicBezTo>
                <a:cubicBezTo>
                  <a:pt x="15816" y="4812"/>
                  <a:pt x="15784" y="4794"/>
                  <a:pt x="15662" y="46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7" name="AutoShape 37"/>
          <p:cNvSpPr>
            <a:spLocks/>
          </p:cNvSpPr>
          <p:nvPr/>
        </p:nvSpPr>
        <p:spPr bwMode="auto">
          <a:xfrm>
            <a:off x="14784388" y="5956300"/>
            <a:ext cx="546100" cy="722313"/>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2"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2" y="4565"/>
                  <a:pt x="5982" y="4602"/>
                </a:cubicBezTo>
                <a:cubicBezTo>
                  <a:pt x="5982" y="5693"/>
                  <a:pt x="5983" y="6785"/>
                  <a:pt x="5982"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8"/>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8" name="AutoShape 38"/>
          <p:cNvSpPr>
            <a:spLocks/>
          </p:cNvSpPr>
          <p:nvPr/>
        </p:nvSpPr>
        <p:spPr bwMode="auto">
          <a:xfrm>
            <a:off x="14928850" y="5715000"/>
            <a:ext cx="241300" cy="23971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599"/>
                  <a:pt x="10712" y="2159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9" name="AutoShape 39"/>
          <p:cNvSpPr>
            <a:spLocks/>
          </p:cNvSpPr>
          <p:nvPr/>
        </p:nvSpPr>
        <p:spPr bwMode="auto">
          <a:xfrm>
            <a:off x="4503738" y="3835400"/>
            <a:ext cx="571500" cy="939800"/>
          </a:xfrm>
          <a:custGeom>
            <a:avLst/>
            <a:gdLst>
              <a:gd name="T0" fmla="*/ 10800 w 21600"/>
              <a:gd name="T1" fmla="+- 0 11768 1936"/>
              <a:gd name="T2" fmla="*/ 11768 h 19664"/>
              <a:gd name="T3" fmla="*/ 10800 w 21600"/>
              <a:gd name="T4" fmla="+- 0 11768 1936"/>
              <a:gd name="T5" fmla="*/ 11768 h 19664"/>
              <a:gd name="T6" fmla="*/ 10800 w 21600"/>
              <a:gd name="T7" fmla="+- 0 11768 1936"/>
              <a:gd name="T8" fmla="*/ 11768 h 19664"/>
              <a:gd name="T9" fmla="*/ 10800 w 21600"/>
              <a:gd name="T10" fmla="+- 0 11768 1936"/>
              <a:gd name="T11" fmla="*/ 11768 h 19664"/>
            </a:gdLst>
            <a:ahLst/>
            <a:cxnLst>
              <a:cxn ang="0">
                <a:pos x="T0" y="T2"/>
              </a:cxn>
              <a:cxn ang="0">
                <a:pos x="T3" y="T5"/>
              </a:cxn>
              <a:cxn ang="0">
                <a:pos x="T6" y="T8"/>
              </a:cxn>
              <a:cxn ang="0">
                <a:pos x="T9" y="T11"/>
              </a:cxn>
            </a:cxnLst>
            <a:rect l="0" t="0" r="r" b="b"/>
            <a:pathLst>
              <a:path w="21600" h="19664">
                <a:moveTo>
                  <a:pt x="15697" y="4321"/>
                </a:moveTo>
                <a:cubicBezTo>
                  <a:pt x="14980" y="4556"/>
                  <a:pt x="14447" y="4906"/>
                  <a:pt x="14145" y="5397"/>
                </a:cubicBezTo>
                <a:cubicBezTo>
                  <a:pt x="13332" y="6715"/>
                  <a:pt x="14692" y="7795"/>
                  <a:pt x="13800" y="9028"/>
                </a:cubicBezTo>
                <a:cubicBezTo>
                  <a:pt x="13281" y="9745"/>
                  <a:pt x="12185" y="10118"/>
                  <a:pt x="11035" y="10183"/>
                </a:cubicBezTo>
                <a:cubicBezTo>
                  <a:pt x="10815" y="11455"/>
                  <a:pt x="11122" y="13216"/>
                  <a:pt x="11833" y="14242"/>
                </a:cubicBezTo>
                <a:lnTo>
                  <a:pt x="10202" y="14242"/>
                </a:lnTo>
                <a:cubicBezTo>
                  <a:pt x="9352" y="12339"/>
                  <a:pt x="9810" y="8964"/>
                  <a:pt x="11703" y="7061"/>
                </a:cubicBezTo>
                <a:cubicBezTo>
                  <a:pt x="10550" y="7555"/>
                  <a:pt x="9412" y="8908"/>
                  <a:pt x="9082" y="9984"/>
                </a:cubicBezTo>
                <a:cubicBezTo>
                  <a:pt x="5072" y="8638"/>
                  <a:pt x="8117" y="4321"/>
                  <a:pt x="15697" y="4321"/>
                </a:cubicBezTo>
                <a:close/>
                <a:moveTo>
                  <a:pt x="21600" y="5796"/>
                </a:moveTo>
                <a:cubicBezTo>
                  <a:pt x="21600" y="9391"/>
                  <a:pt x="16075" y="11405"/>
                  <a:pt x="16075" y="14242"/>
                </a:cubicBezTo>
                <a:lnTo>
                  <a:pt x="13559" y="14242"/>
                </a:lnTo>
                <a:cubicBezTo>
                  <a:pt x="13561" y="10746"/>
                  <a:pt x="19038" y="8904"/>
                  <a:pt x="19038" y="5796"/>
                </a:cubicBezTo>
                <a:cubicBezTo>
                  <a:pt x="19038" y="-21"/>
                  <a:pt x="2560" y="-30"/>
                  <a:pt x="2560" y="5796"/>
                </a:cubicBezTo>
                <a:cubicBezTo>
                  <a:pt x="2560" y="8902"/>
                  <a:pt x="7942" y="10664"/>
                  <a:pt x="8067" y="14242"/>
                </a:cubicBezTo>
                <a:lnTo>
                  <a:pt x="5523" y="14242"/>
                </a:lnTo>
                <a:cubicBezTo>
                  <a:pt x="5523" y="11405"/>
                  <a:pt x="0" y="9391"/>
                  <a:pt x="0" y="5796"/>
                </a:cubicBezTo>
                <a:cubicBezTo>
                  <a:pt x="0" y="-1929"/>
                  <a:pt x="21600" y="-1936"/>
                  <a:pt x="21600" y="5796"/>
                </a:cubicBezTo>
                <a:close/>
                <a:moveTo>
                  <a:pt x="7281" y="18517"/>
                </a:moveTo>
                <a:cubicBezTo>
                  <a:pt x="9128" y="19472"/>
                  <a:pt x="9319" y="19663"/>
                  <a:pt x="10055" y="19663"/>
                </a:cubicBezTo>
                <a:lnTo>
                  <a:pt x="11476" y="19663"/>
                </a:lnTo>
                <a:cubicBezTo>
                  <a:pt x="12197" y="19663"/>
                  <a:pt x="12374" y="19486"/>
                  <a:pt x="14318" y="18517"/>
                </a:cubicBezTo>
                <a:cubicBezTo>
                  <a:pt x="14318" y="18517"/>
                  <a:pt x="7281" y="18517"/>
                  <a:pt x="7281" y="18517"/>
                </a:cubicBezTo>
                <a:close/>
                <a:moveTo>
                  <a:pt x="14367" y="16774"/>
                </a:moveTo>
                <a:lnTo>
                  <a:pt x="7232" y="16774"/>
                </a:lnTo>
                <a:cubicBezTo>
                  <a:pt x="6708" y="16774"/>
                  <a:pt x="6283" y="17011"/>
                  <a:pt x="6283" y="17304"/>
                </a:cubicBezTo>
                <a:cubicBezTo>
                  <a:pt x="6283" y="17598"/>
                  <a:pt x="6708" y="17835"/>
                  <a:pt x="7232" y="17835"/>
                </a:cubicBezTo>
                <a:lnTo>
                  <a:pt x="14367" y="17835"/>
                </a:lnTo>
                <a:cubicBezTo>
                  <a:pt x="14890" y="17835"/>
                  <a:pt x="15315" y="17598"/>
                  <a:pt x="15315" y="17304"/>
                </a:cubicBezTo>
                <a:cubicBezTo>
                  <a:pt x="15315" y="17011"/>
                  <a:pt x="14890" y="16774"/>
                  <a:pt x="14367" y="16774"/>
                </a:cubicBezTo>
                <a:close/>
                <a:moveTo>
                  <a:pt x="14537" y="15006"/>
                </a:moveTo>
                <a:lnTo>
                  <a:pt x="7061" y="15006"/>
                </a:lnTo>
                <a:cubicBezTo>
                  <a:pt x="6537" y="15006"/>
                  <a:pt x="6113" y="15244"/>
                  <a:pt x="6113" y="15537"/>
                </a:cubicBezTo>
                <a:cubicBezTo>
                  <a:pt x="6113" y="15830"/>
                  <a:pt x="6537" y="16068"/>
                  <a:pt x="7061" y="16068"/>
                </a:cubicBezTo>
                <a:lnTo>
                  <a:pt x="14537" y="16068"/>
                </a:lnTo>
                <a:cubicBezTo>
                  <a:pt x="15062" y="16068"/>
                  <a:pt x="15486" y="15830"/>
                  <a:pt x="15486" y="15537"/>
                </a:cubicBezTo>
                <a:cubicBezTo>
                  <a:pt x="15486" y="15244"/>
                  <a:pt x="15062" y="15006"/>
                  <a:pt x="14537" y="1500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0" name="AutoShape 40"/>
          <p:cNvSpPr>
            <a:spLocks/>
          </p:cNvSpPr>
          <p:nvPr/>
        </p:nvSpPr>
        <p:spPr bwMode="auto">
          <a:xfrm>
            <a:off x="5588000" y="574040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08" y="21600"/>
                </a:moveTo>
                <a:lnTo>
                  <a:pt x="2491" y="21600"/>
                </a:lnTo>
                <a:cubicBezTo>
                  <a:pt x="1115" y="21600"/>
                  <a:pt x="0" y="20484"/>
                  <a:pt x="0" y="19106"/>
                </a:cubicBezTo>
                <a:lnTo>
                  <a:pt x="0" y="2492"/>
                </a:lnTo>
                <a:cubicBezTo>
                  <a:pt x="0" y="1115"/>
                  <a:pt x="1115" y="0"/>
                  <a:pt x="2491" y="0"/>
                </a:cubicBezTo>
                <a:lnTo>
                  <a:pt x="19108" y="0"/>
                </a:lnTo>
                <a:cubicBezTo>
                  <a:pt x="20484" y="0"/>
                  <a:pt x="21600" y="1115"/>
                  <a:pt x="21600" y="2492"/>
                </a:cubicBezTo>
                <a:lnTo>
                  <a:pt x="21600" y="19106"/>
                </a:lnTo>
                <a:cubicBezTo>
                  <a:pt x="21600" y="20484"/>
                  <a:pt x="20485" y="21600"/>
                  <a:pt x="19108" y="21600"/>
                </a:cubicBezTo>
                <a:moveTo>
                  <a:pt x="10800" y="6646"/>
                </a:moveTo>
                <a:cubicBezTo>
                  <a:pt x="8505" y="6646"/>
                  <a:pt x="6645" y="8505"/>
                  <a:pt x="6645" y="10799"/>
                </a:cubicBezTo>
                <a:cubicBezTo>
                  <a:pt x="6645" y="13093"/>
                  <a:pt x="8505" y="14953"/>
                  <a:pt x="10800" y="14953"/>
                </a:cubicBezTo>
                <a:cubicBezTo>
                  <a:pt x="13094" y="14953"/>
                  <a:pt x="14954" y="13093"/>
                  <a:pt x="14954" y="10799"/>
                </a:cubicBezTo>
                <a:cubicBezTo>
                  <a:pt x="14954" y="8504"/>
                  <a:pt x="13094" y="6646"/>
                  <a:pt x="10800" y="6646"/>
                </a:cubicBezTo>
                <a:moveTo>
                  <a:pt x="19108" y="3322"/>
                </a:moveTo>
                <a:cubicBezTo>
                  <a:pt x="19108" y="2863"/>
                  <a:pt x="18736" y="2492"/>
                  <a:pt x="18276" y="2492"/>
                </a:cubicBezTo>
                <a:lnTo>
                  <a:pt x="15785" y="2492"/>
                </a:lnTo>
                <a:cubicBezTo>
                  <a:pt x="15326" y="2492"/>
                  <a:pt x="14954" y="2863"/>
                  <a:pt x="14954" y="3322"/>
                </a:cubicBezTo>
                <a:lnTo>
                  <a:pt x="14954" y="5815"/>
                </a:lnTo>
                <a:cubicBezTo>
                  <a:pt x="14954" y="6274"/>
                  <a:pt x="15326" y="6646"/>
                  <a:pt x="15785" y="6646"/>
                </a:cubicBezTo>
                <a:lnTo>
                  <a:pt x="18276" y="6646"/>
                </a:lnTo>
                <a:cubicBezTo>
                  <a:pt x="18736" y="6646"/>
                  <a:pt x="19108" y="6274"/>
                  <a:pt x="19108" y="5815"/>
                </a:cubicBezTo>
                <a:cubicBezTo>
                  <a:pt x="19108" y="5815"/>
                  <a:pt x="19108" y="3322"/>
                  <a:pt x="19108" y="3322"/>
                </a:cubicBezTo>
                <a:close/>
                <a:moveTo>
                  <a:pt x="19108" y="9137"/>
                </a:moveTo>
                <a:lnTo>
                  <a:pt x="17227" y="9137"/>
                </a:lnTo>
                <a:cubicBezTo>
                  <a:pt x="17364" y="9669"/>
                  <a:pt x="17445" y="10225"/>
                  <a:pt x="17445" y="10799"/>
                </a:cubicBezTo>
                <a:cubicBezTo>
                  <a:pt x="17445" y="14470"/>
                  <a:pt x="14470" y="17445"/>
                  <a:pt x="10800" y="17445"/>
                </a:cubicBezTo>
                <a:cubicBezTo>
                  <a:pt x="7129" y="17445"/>
                  <a:pt x="4154" y="14470"/>
                  <a:pt x="4154" y="10799"/>
                </a:cubicBezTo>
                <a:cubicBezTo>
                  <a:pt x="4154" y="10225"/>
                  <a:pt x="4234" y="9669"/>
                  <a:pt x="4372" y="9137"/>
                </a:cubicBezTo>
                <a:lnTo>
                  <a:pt x="2491" y="9137"/>
                </a:lnTo>
                <a:lnTo>
                  <a:pt x="2491" y="18276"/>
                </a:lnTo>
                <a:cubicBezTo>
                  <a:pt x="2491" y="18735"/>
                  <a:pt x="2863" y="19106"/>
                  <a:pt x="3323" y="19106"/>
                </a:cubicBezTo>
                <a:lnTo>
                  <a:pt x="18276" y="19106"/>
                </a:lnTo>
                <a:cubicBezTo>
                  <a:pt x="18736" y="19106"/>
                  <a:pt x="19108" y="18735"/>
                  <a:pt x="19108" y="18276"/>
                </a:cubicBezTo>
                <a:lnTo>
                  <a:pt x="19108" y="9137"/>
                </a:lnTo>
                <a:cubicBezTo>
                  <a:pt x="19108" y="9137"/>
                  <a:pt x="19108" y="9137"/>
                  <a:pt x="19108" y="91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1" name="AutoShape 41"/>
          <p:cNvSpPr>
            <a:spLocks/>
          </p:cNvSpPr>
          <p:nvPr/>
        </p:nvSpPr>
        <p:spPr bwMode="auto">
          <a:xfrm>
            <a:off x="2552700" y="3835400"/>
            <a:ext cx="14732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750" y="18412"/>
                </a:moveTo>
                <a:lnTo>
                  <a:pt x="4901" y="18412"/>
                </a:lnTo>
                <a:cubicBezTo>
                  <a:pt x="3335" y="18412"/>
                  <a:pt x="2103" y="16545"/>
                  <a:pt x="2103" y="14251"/>
                </a:cubicBezTo>
                <a:cubicBezTo>
                  <a:pt x="2103" y="11535"/>
                  <a:pt x="3556" y="9463"/>
                  <a:pt x="5372" y="9962"/>
                </a:cubicBezTo>
                <a:cubicBezTo>
                  <a:pt x="4765" y="6806"/>
                  <a:pt x="7693" y="5026"/>
                  <a:pt x="8771" y="7384"/>
                </a:cubicBezTo>
                <a:cubicBezTo>
                  <a:pt x="9042" y="6222"/>
                  <a:pt x="10129" y="3187"/>
                  <a:pt x="12774" y="3187"/>
                </a:cubicBezTo>
                <a:cubicBezTo>
                  <a:pt x="14774" y="3187"/>
                  <a:pt x="16842" y="5265"/>
                  <a:pt x="16910" y="9959"/>
                </a:cubicBezTo>
                <a:cubicBezTo>
                  <a:pt x="18244" y="9967"/>
                  <a:pt x="19496" y="11429"/>
                  <a:pt x="19496" y="14251"/>
                </a:cubicBezTo>
                <a:cubicBezTo>
                  <a:pt x="19496" y="16545"/>
                  <a:pt x="18264" y="18412"/>
                  <a:pt x="16750" y="18412"/>
                </a:cubicBezTo>
                <a:close/>
                <a:moveTo>
                  <a:pt x="18862" y="7633"/>
                </a:moveTo>
                <a:cubicBezTo>
                  <a:pt x="18315" y="3252"/>
                  <a:pt x="15778" y="0"/>
                  <a:pt x="12774" y="0"/>
                </a:cubicBezTo>
                <a:cubicBezTo>
                  <a:pt x="10929" y="0"/>
                  <a:pt x="9218" y="1218"/>
                  <a:pt x="8048" y="3313"/>
                </a:cubicBezTo>
                <a:cubicBezTo>
                  <a:pt x="6096" y="2524"/>
                  <a:pt x="4048" y="4252"/>
                  <a:pt x="3477" y="7200"/>
                </a:cubicBezTo>
                <a:cubicBezTo>
                  <a:pt x="1449" y="8104"/>
                  <a:pt x="0" y="10950"/>
                  <a:pt x="0" y="14251"/>
                </a:cubicBezTo>
                <a:cubicBezTo>
                  <a:pt x="0" y="18303"/>
                  <a:pt x="2174" y="21600"/>
                  <a:pt x="4901" y="21600"/>
                </a:cubicBezTo>
                <a:lnTo>
                  <a:pt x="16750" y="21600"/>
                </a:lnTo>
                <a:cubicBezTo>
                  <a:pt x="19425" y="21600"/>
                  <a:pt x="21599" y="18303"/>
                  <a:pt x="21599" y="14251"/>
                </a:cubicBezTo>
                <a:cubicBezTo>
                  <a:pt x="21599" y="11388"/>
                  <a:pt x="20524" y="8843"/>
                  <a:pt x="18862" y="763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2" name="AutoShape 42"/>
          <p:cNvSpPr>
            <a:spLocks/>
          </p:cNvSpPr>
          <p:nvPr/>
        </p:nvSpPr>
        <p:spPr bwMode="auto">
          <a:xfrm>
            <a:off x="2565400" y="7696200"/>
            <a:ext cx="495300" cy="91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77" y="18021"/>
                </a:moveTo>
                <a:lnTo>
                  <a:pt x="2422" y="18021"/>
                </a:lnTo>
                <a:lnTo>
                  <a:pt x="2422" y="3578"/>
                </a:lnTo>
                <a:lnTo>
                  <a:pt x="19177" y="3578"/>
                </a:lnTo>
                <a:cubicBezTo>
                  <a:pt x="19177" y="3578"/>
                  <a:pt x="19177" y="18021"/>
                  <a:pt x="19177" y="18021"/>
                </a:cubicBezTo>
                <a:close/>
                <a:moveTo>
                  <a:pt x="10896" y="20606"/>
                </a:moveTo>
                <a:cubicBezTo>
                  <a:pt x="10043" y="20606"/>
                  <a:pt x="9351" y="20231"/>
                  <a:pt x="9351" y="19768"/>
                </a:cubicBezTo>
                <a:cubicBezTo>
                  <a:pt x="9351" y="19304"/>
                  <a:pt x="10043" y="18929"/>
                  <a:pt x="10896" y="18929"/>
                </a:cubicBezTo>
                <a:cubicBezTo>
                  <a:pt x="11750" y="18929"/>
                  <a:pt x="12441" y="19304"/>
                  <a:pt x="12441" y="19768"/>
                </a:cubicBezTo>
                <a:cubicBezTo>
                  <a:pt x="12441" y="20231"/>
                  <a:pt x="11750" y="20606"/>
                  <a:pt x="10896" y="20606"/>
                </a:cubicBezTo>
                <a:close/>
                <a:moveTo>
                  <a:pt x="9109" y="1584"/>
                </a:moveTo>
                <a:lnTo>
                  <a:pt x="12682" y="1584"/>
                </a:lnTo>
                <a:cubicBezTo>
                  <a:pt x="12896" y="1584"/>
                  <a:pt x="13069" y="1678"/>
                  <a:pt x="13069" y="1794"/>
                </a:cubicBezTo>
                <a:cubicBezTo>
                  <a:pt x="13069" y="1910"/>
                  <a:pt x="12896" y="2003"/>
                  <a:pt x="12682" y="2003"/>
                </a:cubicBezTo>
                <a:lnTo>
                  <a:pt x="9109" y="2003"/>
                </a:lnTo>
                <a:cubicBezTo>
                  <a:pt x="8896" y="2003"/>
                  <a:pt x="8723" y="1910"/>
                  <a:pt x="8723" y="1794"/>
                </a:cubicBezTo>
                <a:cubicBezTo>
                  <a:pt x="8723" y="1678"/>
                  <a:pt x="8896" y="1584"/>
                  <a:pt x="9109" y="1584"/>
                </a:cubicBezTo>
                <a:close/>
                <a:moveTo>
                  <a:pt x="18413" y="0"/>
                </a:moveTo>
                <a:lnTo>
                  <a:pt x="3186" y="0"/>
                </a:lnTo>
                <a:cubicBezTo>
                  <a:pt x="1426" y="0"/>
                  <a:pt x="0" y="774"/>
                  <a:pt x="0" y="1730"/>
                </a:cubicBezTo>
                <a:lnTo>
                  <a:pt x="0" y="19869"/>
                </a:lnTo>
                <a:cubicBezTo>
                  <a:pt x="0" y="20825"/>
                  <a:pt x="1426" y="21600"/>
                  <a:pt x="3186" y="21600"/>
                </a:cubicBezTo>
                <a:lnTo>
                  <a:pt x="18413" y="21600"/>
                </a:lnTo>
                <a:cubicBezTo>
                  <a:pt x="20173" y="21600"/>
                  <a:pt x="21599" y="20825"/>
                  <a:pt x="21599" y="19869"/>
                </a:cubicBezTo>
                <a:lnTo>
                  <a:pt x="21599" y="1730"/>
                </a:lnTo>
                <a:cubicBezTo>
                  <a:pt x="21599" y="774"/>
                  <a:pt x="20173" y="0"/>
                  <a:pt x="1841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3" name="AutoShape 43"/>
          <p:cNvSpPr>
            <a:spLocks/>
          </p:cNvSpPr>
          <p:nvPr/>
        </p:nvSpPr>
        <p:spPr bwMode="auto">
          <a:xfrm>
            <a:off x="7065963" y="9621838"/>
            <a:ext cx="11557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532" y="13485"/>
                </a:moveTo>
                <a:lnTo>
                  <a:pt x="2112" y="11915"/>
                </a:lnTo>
                <a:lnTo>
                  <a:pt x="4796" y="11915"/>
                </a:lnTo>
                <a:lnTo>
                  <a:pt x="4796" y="13485"/>
                </a:lnTo>
                <a:cubicBezTo>
                  <a:pt x="4796" y="13485"/>
                  <a:pt x="2532" y="13485"/>
                  <a:pt x="2532" y="13485"/>
                </a:cubicBezTo>
                <a:close/>
                <a:moveTo>
                  <a:pt x="0" y="9341"/>
                </a:moveTo>
                <a:lnTo>
                  <a:pt x="4796" y="9341"/>
                </a:lnTo>
                <a:lnTo>
                  <a:pt x="4796" y="10911"/>
                </a:lnTo>
                <a:lnTo>
                  <a:pt x="419" y="10911"/>
                </a:lnTo>
                <a:cubicBezTo>
                  <a:pt x="419" y="10911"/>
                  <a:pt x="0" y="9341"/>
                  <a:pt x="0" y="9341"/>
                </a:cubicBezTo>
                <a:close/>
                <a:moveTo>
                  <a:pt x="857" y="6767"/>
                </a:moveTo>
                <a:lnTo>
                  <a:pt x="4796" y="6767"/>
                </a:lnTo>
                <a:lnTo>
                  <a:pt x="4796" y="8338"/>
                </a:lnTo>
                <a:lnTo>
                  <a:pt x="1276" y="8338"/>
                </a:lnTo>
                <a:cubicBezTo>
                  <a:pt x="1276" y="8338"/>
                  <a:pt x="857" y="6767"/>
                  <a:pt x="857" y="6767"/>
                </a:cubicBezTo>
                <a:close/>
                <a:moveTo>
                  <a:pt x="17977" y="15805"/>
                </a:moveTo>
                <a:lnTo>
                  <a:pt x="18219" y="15629"/>
                </a:lnTo>
                <a:lnTo>
                  <a:pt x="18219" y="14084"/>
                </a:lnTo>
                <a:lnTo>
                  <a:pt x="17977" y="14260"/>
                </a:lnTo>
                <a:cubicBezTo>
                  <a:pt x="17977" y="14260"/>
                  <a:pt x="17977" y="15805"/>
                  <a:pt x="17977" y="15805"/>
                </a:cubicBezTo>
                <a:close/>
                <a:moveTo>
                  <a:pt x="18985" y="15073"/>
                </a:moveTo>
                <a:lnTo>
                  <a:pt x="19188" y="14925"/>
                </a:lnTo>
                <a:lnTo>
                  <a:pt x="19227" y="14897"/>
                </a:lnTo>
                <a:lnTo>
                  <a:pt x="19227" y="13352"/>
                </a:lnTo>
                <a:lnTo>
                  <a:pt x="18985" y="13528"/>
                </a:lnTo>
                <a:cubicBezTo>
                  <a:pt x="18985" y="13528"/>
                  <a:pt x="18985" y="15073"/>
                  <a:pt x="18985" y="15073"/>
                </a:cubicBezTo>
                <a:close/>
                <a:moveTo>
                  <a:pt x="17572" y="16099"/>
                </a:moveTo>
                <a:lnTo>
                  <a:pt x="17815" y="15924"/>
                </a:lnTo>
                <a:lnTo>
                  <a:pt x="17815" y="14379"/>
                </a:lnTo>
                <a:lnTo>
                  <a:pt x="17572" y="14554"/>
                </a:lnTo>
                <a:cubicBezTo>
                  <a:pt x="17572" y="14554"/>
                  <a:pt x="17572" y="16099"/>
                  <a:pt x="17572" y="16099"/>
                </a:cubicBezTo>
                <a:close/>
                <a:moveTo>
                  <a:pt x="20340" y="8167"/>
                </a:moveTo>
                <a:lnTo>
                  <a:pt x="19129" y="9003"/>
                </a:lnTo>
                <a:lnTo>
                  <a:pt x="19129" y="11811"/>
                </a:lnTo>
                <a:lnTo>
                  <a:pt x="19121" y="11816"/>
                </a:lnTo>
                <a:lnTo>
                  <a:pt x="19121" y="11828"/>
                </a:lnTo>
                <a:lnTo>
                  <a:pt x="16752" y="13460"/>
                </a:lnTo>
                <a:lnTo>
                  <a:pt x="16752" y="13450"/>
                </a:lnTo>
                <a:lnTo>
                  <a:pt x="16744" y="13456"/>
                </a:lnTo>
                <a:lnTo>
                  <a:pt x="16744" y="10652"/>
                </a:lnTo>
                <a:lnTo>
                  <a:pt x="15313" y="11641"/>
                </a:lnTo>
                <a:lnTo>
                  <a:pt x="15313" y="19350"/>
                </a:lnTo>
                <a:lnTo>
                  <a:pt x="20340" y="15697"/>
                </a:lnTo>
                <a:lnTo>
                  <a:pt x="20340" y="8167"/>
                </a:lnTo>
                <a:cubicBezTo>
                  <a:pt x="20340" y="8167"/>
                  <a:pt x="20340" y="8167"/>
                  <a:pt x="20340" y="8167"/>
                </a:cubicBezTo>
                <a:close/>
                <a:moveTo>
                  <a:pt x="16039" y="9339"/>
                </a:moveTo>
                <a:lnTo>
                  <a:pt x="9400" y="4392"/>
                </a:lnTo>
                <a:lnTo>
                  <a:pt x="7993" y="5405"/>
                </a:lnTo>
                <a:lnTo>
                  <a:pt x="14703" y="10262"/>
                </a:lnTo>
                <a:cubicBezTo>
                  <a:pt x="14703" y="10262"/>
                  <a:pt x="16039" y="9339"/>
                  <a:pt x="16039" y="9339"/>
                </a:cubicBezTo>
                <a:close/>
                <a:moveTo>
                  <a:pt x="14051" y="11610"/>
                </a:moveTo>
                <a:lnTo>
                  <a:pt x="7329" y="6755"/>
                </a:lnTo>
                <a:lnTo>
                  <a:pt x="7329" y="14415"/>
                </a:lnTo>
                <a:lnTo>
                  <a:pt x="14051" y="19290"/>
                </a:lnTo>
                <a:cubicBezTo>
                  <a:pt x="14051" y="19290"/>
                  <a:pt x="14051" y="11610"/>
                  <a:pt x="14051" y="11610"/>
                </a:cubicBezTo>
                <a:close/>
                <a:moveTo>
                  <a:pt x="11686" y="2744"/>
                </a:moveTo>
                <a:lnTo>
                  <a:pt x="18412" y="7699"/>
                </a:lnTo>
                <a:lnTo>
                  <a:pt x="19782" y="6752"/>
                </a:lnTo>
                <a:lnTo>
                  <a:pt x="12969" y="1820"/>
                </a:lnTo>
                <a:cubicBezTo>
                  <a:pt x="12969" y="1820"/>
                  <a:pt x="11686" y="2744"/>
                  <a:pt x="11686" y="2744"/>
                </a:cubicBezTo>
                <a:close/>
                <a:moveTo>
                  <a:pt x="21600" y="6247"/>
                </a:moveTo>
                <a:lnTo>
                  <a:pt x="21600" y="16604"/>
                </a:lnTo>
                <a:lnTo>
                  <a:pt x="14723" y="21600"/>
                </a:lnTo>
                <a:lnTo>
                  <a:pt x="6082" y="15320"/>
                </a:lnTo>
                <a:lnTo>
                  <a:pt x="6082" y="4963"/>
                </a:lnTo>
                <a:lnTo>
                  <a:pt x="12971" y="0"/>
                </a:lnTo>
                <a:cubicBezTo>
                  <a:pt x="12971" y="0"/>
                  <a:pt x="21600" y="6247"/>
                  <a:pt x="21600" y="6247"/>
                </a:cubicBezTo>
                <a:close/>
                <a:moveTo>
                  <a:pt x="18385" y="15509"/>
                </a:moveTo>
                <a:lnTo>
                  <a:pt x="18631" y="15330"/>
                </a:lnTo>
                <a:lnTo>
                  <a:pt x="18631" y="13785"/>
                </a:lnTo>
                <a:lnTo>
                  <a:pt x="18385" y="13964"/>
                </a:lnTo>
                <a:cubicBezTo>
                  <a:pt x="18385" y="13964"/>
                  <a:pt x="18385" y="15509"/>
                  <a:pt x="18385" y="15509"/>
                </a:cubicBezTo>
                <a:close/>
                <a:moveTo>
                  <a:pt x="16581" y="16819"/>
                </a:moveTo>
                <a:lnTo>
                  <a:pt x="16823" y="16644"/>
                </a:lnTo>
                <a:lnTo>
                  <a:pt x="16823" y="15098"/>
                </a:lnTo>
                <a:lnTo>
                  <a:pt x="16577" y="15277"/>
                </a:lnTo>
                <a:cubicBezTo>
                  <a:pt x="16577" y="15277"/>
                  <a:pt x="16581" y="16819"/>
                  <a:pt x="16581" y="16819"/>
                </a:cubicBezTo>
                <a:close/>
                <a:moveTo>
                  <a:pt x="16993" y="14975"/>
                </a:moveTo>
                <a:lnTo>
                  <a:pt x="17235" y="14799"/>
                </a:lnTo>
                <a:lnTo>
                  <a:pt x="17235" y="16344"/>
                </a:lnTo>
                <a:lnTo>
                  <a:pt x="16993" y="16520"/>
                </a:lnTo>
                <a:cubicBezTo>
                  <a:pt x="16993" y="16520"/>
                  <a:pt x="16993" y="14975"/>
                  <a:pt x="16993" y="14975"/>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4" name="AutoShape 44"/>
          <p:cNvSpPr>
            <a:spLocks/>
          </p:cNvSpPr>
          <p:nvPr/>
        </p:nvSpPr>
        <p:spPr bwMode="auto">
          <a:xfrm>
            <a:off x="10323513" y="3848100"/>
            <a:ext cx="9271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5" name="AutoShape 45"/>
          <p:cNvSpPr>
            <a:spLocks/>
          </p:cNvSpPr>
          <p:nvPr/>
        </p:nvSpPr>
        <p:spPr bwMode="auto">
          <a:xfrm>
            <a:off x="20785138" y="7683500"/>
            <a:ext cx="10414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4449"/>
                </a:moveTo>
                <a:cubicBezTo>
                  <a:pt x="0" y="13311"/>
                  <a:pt x="821" y="12389"/>
                  <a:pt x="1835" y="12389"/>
                </a:cubicBezTo>
                <a:lnTo>
                  <a:pt x="4373" y="12389"/>
                </a:lnTo>
                <a:lnTo>
                  <a:pt x="4373" y="21600"/>
                </a:lnTo>
                <a:lnTo>
                  <a:pt x="1835" y="21600"/>
                </a:lnTo>
                <a:cubicBezTo>
                  <a:pt x="821" y="21600"/>
                  <a:pt x="0" y="20677"/>
                  <a:pt x="0" y="19539"/>
                </a:cubicBezTo>
                <a:cubicBezTo>
                  <a:pt x="0" y="19539"/>
                  <a:pt x="0" y="14449"/>
                  <a:pt x="0" y="14449"/>
                </a:cubicBezTo>
                <a:close/>
                <a:moveTo>
                  <a:pt x="21600" y="14449"/>
                </a:moveTo>
                <a:cubicBezTo>
                  <a:pt x="21600" y="13311"/>
                  <a:pt x="20778" y="12389"/>
                  <a:pt x="19765" y="12389"/>
                </a:cubicBezTo>
                <a:lnTo>
                  <a:pt x="17225" y="12389"/>
                </a:lnTo>
                <a:lnTo>
                  <a:pt x="17225" y="21600"/>
                </a:lnTo>
                <a:lnTo>
                  <a:pt x="19765" y="21600"/>
                </a:lnTo>
                <a:cubicBezTo>
                  <a:pt x="20778" y="21600"/>
                  <a:pt x="21600" y="20677"/>
                  <a:pt x="21600" y="19539"/>
                </a:cubicBezTo>
                <a:cubicBezTo>
                  <a:pt x="21600" y="19539"/>
                  <a:pt x="21600" y="14449"/>
                  <a:pt x="21600" y="14449"/>
                </a:cubicBezTo>
                <a:close/>
                <a:moveTo>
                  <a:pt x="1461" y="10799"/>
                </a:moveTo>
                <a:cubicBezTo>
                  <a:pt x="1667" y="4724"/>
                  <a:pt x="5437" y="0"/>
                  <a:pt x="10800" y="0"/>
                </a:cubicBezTo>
                <a:cubicBezTo>
                  <a:pt x="16162" y="0"/>
                  <a:pt x="19931" y="4724"/>
                  <a:pt x="20138" y="10799"/>
                </a:cubicBezTo>
                <a:lnTo>
                  <a:pt x="18542" y="10799"/>
                </a:lnTo>
                <a:cubicBezTo>
                  <a:pt x="18312" y="5831"/>
                  <a:pt x="14815" y="2999"/>
                  <a:pt x="10800" y="3008"/>
                </a:cubicBezTo>
                <a:cubicBezTo>
                  <a:pt x="6784" y="2999"/>
                  <a:pt x="3287" y="5831"/>
                  <a:pt x="3057" y="10799"/>
                </a:cubicBezTo>
                <a:cubicBezTo>
                  <a:pt x="3057" y="10799"/>
                  <a:pt x="1461" y="10799"/>
                  <a:pt x="1461" y="107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6" name="AutoShape 46"/>
          <p:cNvSpPr>
            <a:spLocks/>
          </p:cNvSpPr>
          <p:nvPr/>
        </p:nvSpPr>
        <p:spPr bwMode="auto">
          <a:xfrm>
            <a:off x="19392900" y="3835400"/>
            <a:ext cx="7874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919" y="18996"/>
                </a:moveTo>
                <a:cubicBezTo>
                  <a:pt x="13919" y="20434"/>
                  <a:pt x="12536" y="21600"/>
                  <a:pt x="10830" y="21600"/>
                </a:cubicBezTo>
                <a:cubicBezTo>
                  <a:pt x="9125" y="21600"/>
                  <a:pt x="7743" y="20434"/>
                  <a:pt x="7743" y="18996"/>
                </a:cubicBezTo>
                <a:cubicBezTo>
                  <a:pt x="7743" y="18996"/>
                  <a:pt x="13919" y="18996"/>
                  <a:pt x="13919" y="18996"/>
                </a:cubicBezTo>
                <a:close/>
                <a:moveTo>
                  <a:pt x="10800" y="1134"/>
                </a:moveTo>
                <a:cubicBezTo>
                  <a:pt x="11306" y="1134"/>
                  <a:pt x="11718" y="1481"/>
                  <a:pt x="11718" y="1909"/>
                </a:cubicBezTo>
                <a:cubicBezTo>
                  <a:pt x="11718" y="2336"/>
                  <a:pt x="11306" y="2683"/>
                  <a:pt x="10800" y="2683"/>
                </a:cubicBezTo>
                <a:cubicBezTo>
                  <a:pt x="10293" y="2683"/>
                  <a:pt x="9881" y="2336"/>
                  <a:pt x="9881" y="1909"/>
                </a:cubicBezTo>
                <a:cubicBezTo>
                  <a:pt x="9881" y="1482"/>
                  <a:pt x="10293" y="1134"/>
                  <a:pt x="10800" y="1134"/>
                </a:cubicBezTo>
                <a:close/>
                <a:moveTo>
                  <a:pt x="14187" y="3550"/>
                </a:moveTo>
                <a:cubicBezTo>
                  <a:pt x="13492" y="3214"/>
                  <a:pt x="13062" y="2587"/>
                  <a:pt x="13063" y="1912"/>
                </a:cubicBezTo>
                <a:cubicBezTo>
                  <a:pt x="13063" y="1911"/>
                  <a:pt x="13063" y="1910"/>
                  <a:pt x="13063" y="1909"/>
                </a:cubicBezTo>
                <a:cubicBezTo>
                  <a:pt x="13063" y="854"/>
                  <a:pt x="12049" y="0"/>
                  <a:pt x="10800" y="0"/>
                </a:cubicBezTo>
                <a:cubicBezTo>
                  <a:pt x="9549" y="0"/>
                  <a:pt x="8535" y="854"/>
                  <a:pt x="8535" y="1909"/>
                </a:cubicBezTo>
                <a:cubicBezTo>
                  <a:pt x="8535" y="1910"/>
                  <a:pt x="8535" y="1911"/>
                  <a:pt x="8535" y="1912"/>
                </a:cubicBezTo>
                <a:cubicBezTo>
                  <a:pt x="8537" y="2588"/>
                  <a:pt x="8107" y="3214"/>
                  <a:pt x="7411" y="3550"/>
                </a:cubicBezTo>
                <a:cubicBezTo>
                  <a:pt x="2371" y="5990"/>
                  <a:pt x="5267" y="14093"/>
                  <a:pt x="0" y="15526"/>
                </a:cubicBezTo>
                <a:lnTo>
                  <a:pt x="0" y="17418"/>
                </a:lnTo>
                <a:lnTo>
                  <a:pt x="21599" y="17418"/>
                </a:lnTo>
                <a:lnTo>
                  <a:pt x="21599" y="15526"/>
                </a:lnTo>
                <a:cubicBezTo>
                  <a:pt x="16332" y="14093"/>
                  <a:pt x="19228" y="5990"/>
                  <a:pt x="14187" y="355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7" name="AutoShape 47"/>
          <p:cNvSpPr>
            <a:spLocks/>
          </p:cNvSpPr>
          <p:nvPr/>
        </p:nvSpPr>
        <p:spPr bwMode="auto">
          <a:xfrm>
            <a:off x="8699500" y="9621838"/>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8" name="AutoShape 48"/>
          <p:cNvSpPr>
            <a:spLocks/>
          </p:cNvSpPr>
          <p:nvPr/>
        </p:nvSpPr>
        <p:spPr bwMode="auto">
          <a:xfrm>
            <a:off x="2584450" y="9639300"/>
            <a:ext cx="9398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599"/>
                </a:lnTo>
                <a:lnTo>
                  <a:pt x="9043" y="21599"/>
                </a:lnTo>
                <a:lnTo>
                  <a:pt x="9043" y="19398"/>
                </a:lnTo>
                <a:lnTo>
                  <a:pt x="3676" y="19398"/>
                </a:lnTo>
                <a:lnTo>
                  <a:pt x="3676" y="10868"/>
                </a:lnTo>
                <a:lnTo>
                  <a:pt x="17975" y="10868"/>
                </a:lnTo>
                <a:lnTo>
                  <a:pt x="17973" y="21599"/>
                </a:lnTo>
                <a:lnTo>
                  <a:pt x="20073" y="21599"/>
                </a:lnTo>
                <a:lnTo>
                  <a:pt x="20073" y="8667"/>
                </a:lnTo>
                <a:cubicBezTo>
                  <a:pt x="20073" y="8667"/>
                  <a:pt x="1579" y="8667"/>
                  <a:pt x="1579" y="8667"/>
                </a:cubicBezTo>
                <a:close/>
                <a:moveTo>
                  <a:pt x="16400" y="12556"/>
                </a:moveTo>
                <a:lnTo>
                  <a:pt x="16400" y="21599"/>
                </a:lnTo>
                <a:lnTo>
                  <a:pt x="10616" y="21599"/>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9" name="AutoShape 49"/>
          <p:cNvSpPr>
            <a:spLocks/>
          </p:cNvSpPr>
          <p:nvPr/>
        </p:nvSpPr>
        <p:spPr bwMode="auto">
          <a:xfrm>
            <a:off x="16706850" y="6299200"/>
            <a:ext cx="1651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8379"/>
                </a:moveTo>
                <a:lnTo>
                  <a:pt x="14363" y="21600"/>
                </a:lnTo>
                <a:lnTo>
                  <a:pt x="21599" y="17431"/>
                </a:lnTo>
                <a:lnTo>
                  <a:pt x="21599" y="1705"/>
                </a:lnTo>
                <a:lnTo>
                  <a:pt x="6369" y="0"/>
                </a:lnTo>
                <a:lnTo>
                  <a:pt x="0" y="3410"/>
                </a:lnTo>
                <a:cubicBezTo>
                  <a:pt x="0" y="3410"/>
                  <a:pt x="0" y="18379"/>
                  <a:pt x="0" y="1837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0" name="AutoShape 50"/>
          <p:cNvSpPr>
            <a:spLocks/>
          </p:cNvSpPr>
          <p:nvPr/>
        </p:nvSpPr>
        <p:spPr bwMode="auto">
          <a:xfrm>
            <a:off x="16259175" y="5892800"/>
            <a:ext cx="5715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94" y="8259"/>
                </a:moveTo>
                <a:lnTo>
                  <a:pt x="15732" y="501"/>
                </a:lnTo>
                <a:lnTo>
                  <a:pt x="15712" y="507"/>
                </a:lnTo>
                <a:cubicBezTo>
                  <a:pt x="15434" y="201"/>
                  <a:pt x="14960" y="0"/>
                  <a:pt x="14420" y="0"/>
                </a:cubicBezTo>
                <a:cubicBezTo>
                  <a:pt x="14370" y="0"/>
                  <a:pt x="14321" y="2"/>
                  <a:pt x="14271" y="5"/>
                </a:cubicBezTo>
                <a:cubicBezTo>
                  <a:pt x="14270" y="3"/>
                  <a:pt x="14268" y="0"/>
                  <a:pt x="14267" y="0"/>
                </a:cubicBezTo>
                <a:lnTo>
                  <a:pt x="7488" y="0"/>
                </a:lnTo>
                <a:cubicBezTo>
                  <a:pt x="7464" y="0"/>
                  <a:pt x="7442" y="1"/>
                  <a:pt x="7418" y="2"/>
                </a:cubicBezTo>
                <a:cubicBezTo>
                  <a:pt x="7416" y="2"/>
                  <a:pt x="7414" y="8"/>
                  <a:pt x="7411" y="16"/>
                </a:cubicBezTo>
                <a:cubicBezTo>
                  <a:pt x="7328" y="6"/>
                  <a:pt x="7244" y="0"/>
                  <a:pt x="7158" y="0"/>
                </a:cubicBezTo>
                <a:cubicBezTo>
                  <a:pt x="6620" y="0"/>
                  <a:pt x="6148" y="199"/>
                  <a:pt x="5869" y="502"/>
                </a:cubicBezTo>
                <a:lnTo>
                  <a:pt x="5866" y="501"/>
                </a:lnTo>
                <a:lnTo>
                  <a:pt x="5841" y="536"/>
                </a:lnTo>
                <a:cubicBezTo>
                  <a:pt x="5803" y="580"/>
                  <a:pt x="5769" y="627"/>
                  <a:pt x="5739" y="675"/>
                </a:cubicBezTo>
                <a:lnTo>
                  <a:pt x="205" y="8259"/>
                </a:lnTo>
                <a:cubicBezTo>
                  <a:pt x="75" y="8425"/>
                  <a:pt x="0" y="8617"/>
                  <a:pt x="0" y="8821"/>
                </a:cubicBezTo>
                <a:cubicBezTo>
                  <a:pt x="0" y="9448"/>
                  <a:pt x="694" y="9956"/>
                  <a:pt x="1551" y="9956"/>
                </a:cubicBezTo>
                <a:cubicBezTo>
                  <a:pt x="2183" y="9956"/>
                  <a:pt x="2725" y="9679"/>
                  <a:pt x="2967" y="9283"/>
                </a:cubicBezTo>
                <a:lnTo>
                  <a:pt x="6946" y="3951"/>
                </a:lnTo>
                <a:lnTo>
                  <a:pt x="6946" y="20307"/>
                </a:lnTo>
                <a:cubicBezTo>
                  <a:pt x="6946" y="21021"/>
                  <a:pt x="7738" y="21599"/>
                  <a:pt x="8713" y="21599"/>
                </a:cubicBezTo>
                <a:cubicBezTo>
                  <a:pt x="9688" y="21599"/>
                  <a:pt x="10480" y="21021"/>
                  <a:pt x="10480" y="20307"/>
                </a:cubicBezTo>
                <a:lnTo>
                  <a:pt x="10480" y="10587"/>
                </a:lnTo>
                <a:cubicBezTo>
                  <a:pt x="10480" y="10587"/>
                  <a:pt x="10626" y="10482"/>
                  <a:pt x="10886" y="10587"/>
                </a:cubicBezTo>
                <a:lnTo>
                  <a:pt x="10886" y="20307"/>
                </a:lnTo>
                <a:cubicBezTo>
                  <a:pt x="10886" y="21021"/>
                  <a:pt x="11678" y="21599"/>
                  <a:pt x="12653" y="21599"/>
                </a:cubicBezTo>
                <a:cubicBezTo>
                  <a:pt x="13629" y="21599"/>
                  <a:pt x="14420" y="21021"/>
                  <a:pt x="14420" y="20307"/>
                </a:cubicBezTo>
                <a:lnTo>
                  <a:pt x="14420" y="3639"/>
                </a:lnTo>
                <a:lnTo>
                  <a:pt x="18631" y="9283"/>
                </a:lnTo>
                <a:cubicBezTo>
                  <a:pt x="18873" y="9679"/>
                  <a:pt x="19416" y="9956"/>
                  <a:pt x="20048" y="9956"/>
                </a:cubicBezTo>
                <a:cubicBezTo>
                  <a:pt x="20905" y="9956"/>
                  <a:pt x="21600" y="9448"/>
                  <a:pt x="21600" y="8821"/>
                </a:cubicBezTo>
                <a:cubicBezTo>
                  <a:pt x="21600" y="8617"/>
                  <a:pt x="21524" y="8425"/>
                  <a:pt x="21394" y="825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1" name="AutoShape 51"/>
          <p:cNvSpPr>
            <a:spLocks/>
          </p:cNvSpPr>
          <p:nvPr/>
        </p:nvSpPr>
        <p:spPr bwMode="auto">
          <a:xfrm>
            <a:off x="16233775" y="6261100"/>
            <a:ext cx="1270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78"/>
                </a:moveTo>
                <a:lnTo>
                  <a:pt x="7235" y="21600"/>
                </a:lnTo>
                <a:lnTo>
                  <a:pt x="0" y="17431"/>
                </a:lnTo>
                <a:lnTo>
                  <a:pt x="0" y="1705"/>
                </a:lnTo>
                <a:lnTo>
                  <a:pt x="15230" y="0"/>
                </a:lnTo>
                <a:lnTo>
                  <a:pt x="21600" y="3410"/>
                </a:lnTo>
                <a:cubicBezTo>
                  <a:pt x="21600" y="3410"/>
                  <a:pt x="21600" y="18378"/>
                  <a:pt x="21600" y="1837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2" name="AutoShape 52"/>
          <p:cNvSpPr>
            <a:spLocks/>
          </p:cNvSpPr>
          <p:nvPr/>
        </p:nvSpPr>
        <p:spPr bwMode="auto">
          <a:xfrm>
            <a:off x="16449675" y="5727700"/>
            <a:ext cx="165100" cy="165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599"/>
                </a:moveTo>
                <a:cubicBezTo>
                  <a:pt x="16764" y="21599"/>
                  <a:pt x="21599" y="16767"/>
                  <a:pt x="21599" y="10800"/>
                </a:cubicBezTo>
                <a:cubicBezTo>
                  <a:pt x="21599" y="4836"/>
                  <a:pt x="16764" y="0"/>
                  <a:pt x="10801" y="0"/>
                </a:cubicBezTo>
                <a:cubicBezTo>
                  <a:pt x="4836" y="0"/>
                  <a:pt x="0" y="4836"/>
                  <a:pt x="0" y="10800"/>
                </a:cubicBezTo>
                <a:cubicBezTo>
                  <a:pt x="0" y="16767"/>
                  <a:pt x="4836" y="21599"/>
                  <a:pt x="10801"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3" name="AutoShape 53"/>
          <p:cNvSpPr>
            <a:spLocks/>
          </p:cNvSpPr>
          <p:nvPr/>
        </p:nvSpPr>
        <p:spPr bwMode="auto">
          <a:xfrm>
            <a:off x="13342938" y="9626600"/>
            <a:ext cx="8128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1" y="5360"/>
                </a:moveTo>
                <a:cubicBezTo>
                  <a:pt x="15400" y="4307"/>
                  <a:pt x="12967" y="3667"/>
                  <a:pt x="10800" y="3667"/>
                </a:cubicBezTo>
                <a:lnTo>
                  <a:pt x="10800" y="16959"/>
                </a:lnTo>
                <a:cubicBezTo>
                  <a:pt x="14324" y="14058"/>
                  <a:pt x="16859" y="9871"/>
                  <a:pt x="17411" y="5360"/>
                </a:cubicBezTo>
                <a:close/>
                <a:moveTo>
                  <a:pt x="10800" y="0"/>
                </a:moveTo>
                <a:cubicBezTo>
                  <a:pt x="6962" y="0"/>
                  <a:pt x="2828" y="1427"/>
                  <a:pt x="0" y="3523"/>
                </a:cubicBezTo>
                <a:cubicBezTo>
                  <a:pt x="0" y="11243"/>
                  <a:pt x="4871" y="18089"/>
                  <a:pt x="10800" y="21599"/>
                </a:cubicBezTo>
                <a:cubicBezTo>
                  <a:pt x="16729" y="18089"/>
                  <a:pt x="21600" y="11243"/>
                  <a:pt x="21600" y="3523"/>
                </a:cubicBezTo>
                <a:cubicBezTo>
                  <a:pt x="18771" y="1427"/>
                  <a:pt x="14647" y="0"/>
                  <a:pt x="10800" y="0"/>
                </a:cubicBezTo>
                <a:close/>
                <a:moveTo>
                  <a:pt x="10800" y="2095"/>
                </a:moveTo>
                <a:cubicBezTo>
                  <a:pt x="13698" y="2095"/>
                  <a:pt x="16863" y="3068"/>
                  <a:pt x="19239" y="4544"/>
                </a:cubicBezTo>
                <a:cubicBezTo>
                  <a:pt x="18876" y="10359"/>
                  <a:pt x="15444" y="15745"/>
                  <a:pt x="10800" y="19019"/>
                </a:cubicBezTo>
                <a:cubicBezTo>
                  <a:pt x="6150" y="15741"/>
                  <a:pt x="2723" y="10353"/>
                  <a:pt x="2360" y="4544"/>
                </a:cubicBezTo>
                <a:cubicBezTo>
                  <a:pt x="4702" y="3090"/>
                  <a:pt x="7870" y="2095"/>
                  <a:pt x="10800" y="2095"/>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4" name="AutoShape 54"/>
          <p:cNvSpPr>
            <a:spLocks/>
          </p:cNvSpPr>
          <p:nvPr/>
        </p:nvSpPr>
        <p:spPr bwMode="auto">
          <a:xfrm>
            <a:off x="10026650" y="7683500"/>
            <a:ext cx="1027113" cy="939800"/>
          </a:xfrm>
          <a:custGeom>
            <a:avLst/>
            <a:gdLst>
              <a:gd name="T0" fmla="*/ 10596 w 21192"/>
              <a:gd name="T1" fmla="*/ 10800 h 21600"/>
              <a:gd name="T2" fmla="*/ 10596 w 21192"/>
              <a:gd name="T3" fmla="*/ 10800 h 21600"/>
              <a:gd name="T4" fmla="*/ 10596 w 21192"/>
              <a:gd name="T5" fmla="*/ 10800 h 21600"/>
              <a:gd name="T6" fmla="*/ 10596 w 21192"/>
              <a:gd name="T7" fmla="*/ 10800 h 21600"/>
            </a:gdLst>
            <a:ahLst/>
            <a:cxnLst>
              <a:cxn ang="0">
                <a:pos x="T0" y="T1"/>
              </a:cxn>
              <a:cxn ang="0">
                <a:pos x="T2" y="T3"/>
              </a:cxn>
              <a:cxn ang="0">
                <a:pos x="T4" y="T5"/>
              </a:cxn>
              <a:cxn ang="0">
                <a:pos x="T6" y="T7"/>
              </a:cxn>
            </a:cxnLst>
            <a:rect l="0" t="0" r="r" b="b"/>
            <a:pathLst>
              <a:path w="21192" h="21600">
                <a:moveTo>
                  <a:pt x="14073" y="8878"/>
                </a:moveTo>
                <a:cubicBezTo>
                  <a:pt x="14576" y="8878"/>
                  <a:pt x="14832" y="9579"/>
                  <a:pt x="14832" y="10908"/>
                </a:cubicBezTo>
                <a:cubicBezTo>
                  <a:pt x="14832" y="12273"/>
                  <a:pt x="14568" y="12955"/>
                  <a:pt x="14081" y="12955"/>
                </a:cubicBezTo>
                <a:cubicBezTo>
                  <a:pt x="13602" y="12955"/>
                  <a:pt x="13305" y="12301"/>
                  <a:pt x="13305" y="10926"/>
                </a:cubicBezTo>
                <a:cubicBezTo>
                  <a:pt x="13305" y="9524"/>
                  <a:pt x="13619" y="8878"/>
                  <a:pt x="14073" y="8878"/>
                </a:cubicBezTo>
                <a:close/>
                <a:moveTo>
                  <a:pt x="14089" y="7817"/>
                </a:moveTo>
                <a:cubicBezTo>
                  <a:pt x="12702" y="7817"/>
                  <a:pt x="12050" y="9183"/>
                  <a:pt x="12050" y="10926"/>
                </a:cubicBezTo>
                <a:cubicBezTo>
                  <a:pt x="12059" y="12624"/>
                  <a:pt x="12670" y="14016"/>
                  <a:pt x="14056" y="14016"/>
                </a:cubicBezTo>
                <a:cubicBezTo>
                  <a:pt x="15418" y="14016"/>
                  <a:pt x="16087" y="12734"/>
                  <a:pt x="16087" y="10890"/>
                </a:cubicBezTo>
                <a:cubicBezTo>
                  <a:pt x="16087" y="9247"/>
                  <a:pt x="15517" y="7817"/>
                  <a:pt x="14089" y="7817"/>
                </a:cubicBezTo>
                <a:close/>
                <a:moveTo>
                  <a:pt x="7510" y="13601"/>
                </a:moveTo>
                <a:cubicBezTo>
                  <a:pt x="7824" y="13813"/>
                  <a:pt x="8410" y="14016"/>
                  <a:pt x="9103" y="14016"/>
                </a:cubicBezTo>
                <a:cubicBezTo>
                  <a:pt x="10465" y="14016"/>
                  <a:pt x="11299" y="13242"/>
                  <a:pt x="11299" y="12190"/>
                </a:cubicBezTo>
                <a:cubicBezTo>
                  <a:pt x="11299" y="11397"/>
                  <a:pt x="10779" y="10852"/>
                  <a:pt x="10135" y="10723"/>
                </a:cubicBezTo>
                <a:lnTo>
                  <a:pt x="10135" y="10705"/>
                </a:lnTo>
                <a:cubicBezTo>
                  <a:pt x="10796" y="10456"/>
                  <a:pt x="11117" y="9948"/>
                  <a:pt x="11117" y="9312"/>
                </a:cubicBezTo>
                <a:cubicBezTo>
                  <a:pt x="11117" y="8491"/>
                  <a:pt x="10482" y="7817"/>
                  <a:pt x="9343" y="7817"/>
                </a:cubicBezTo>
                <a:cubicBezTo>
                  <a:pt x="8641" y="7817"/>
                  <a:pt x="8005" y="8039"/>
                  <a:pt x="7684" y="8270"/>
                </a:cubicBezTo>
                <a:lnTo>
                  <a:pt x="7939" y="9284"/>
                </a:lnTo>
                <a:cubicBezTo>
                  <a:pt x="8154" y="9137"/>
                  <a:pt x="8616" y="8924"/>
                  <a:pt x="9054" y="8924"/>
                </a:cubicBezTo>
                <a:cubicBezTo>
                  <a:pt x="9591" y="8924"/>
                  <a:pt x="9846" y="9192"/>
                  <a:pt x="9846" y="9552"/>
                </a:cubicBezTo>
                <a:cubicBezTo>
                  <a:pt x="9846" y="10059"/>
                  <a:pt x="9318" y="10244"/>
                  <a:pt x="8897" y="10244"/>
                </a:cubicBezTo>
                <a:lnTo>
                  <a:pt x="8402" y="10244"/>
                </a:lnTo>
                <a:lnTo>
                  <a:pt x="8402" y="11249"/>
                </a:lnTo>
                <a:lnTo>
                  <a:pt x="8914" y="11249"/>
                </a:lnTo>
                <a:cubicBezTo>
                  <a:pt x="9466" y="11249"/>
                  <a:pt x="9995" y="11517"/>
                  <a:pt x="9995" y="12116"/>
                </a:cubicBezTo>
                <a:cubicBezTo>
                  <a:pt x="9995" y="12559"/>
                  <a:pt x="9665" y="12910"/>
                  <a:pt x="9013" y="12910"/>
                </a:cubicBezTo>
                <a:cubicBezTo>
                  <a:pt x="8501" y="12910"/>
                  <a:pt x="7989" y="12679"/>
                  <a:pt x="7766" y="12540"/>
                </a:cubicBezTo>
                <a:cubicBezTo>
                  <a:pt x="7766" y="12540"/>
                  <a:pt x="7510" y="13601"/>
                  <a:pt x="7510" y="13601"/>
                </a:cubicBezTo>
                <a:close/>
                <a:moveTo>
                  <a:pt x="17280" y="2121"/>
                </a:moveTo>
                <a:cubicBezTo>
                  <a:pt x="16665" y="1612"/>
                  <a:pt x="15997" y="1186"/>
                  <a:pt x="15292" y="852"/>
                </a:cubicBezTo>
                <a:lnTo>
                  <a:pt x="14669" y="2838"/>
                </a:lnTo>
                <a:cubicBezTo>
                  <a:pt x="15157" y="3079"/>
                  <a:pt x="15622" y="3374"/>
                  <a:pt x="16056" y="3720"/>
                </a:cubicBezTo>
                <a:cubicBezTo>
                  <a:pt x="16056" y="3720"/>
                  <a:pt x="17280" y="2121"/>
                  <a:pt x="17280" y="2121"/>
                </a:cubicBezTo>
                <a:close/>
                <a:moveTo>
                  <a:pt x="7523" y="3335"/>
                </a:moveTo>
                <a:lnTo>
                  <a:pt x="6401" y="1643"/>
                </a:lnTo>
                <a:cubicBezTo>
                  <a:pt x="5784" y="2074"/>
                  <a:pt x="5210" y="2583"/>
                  <a:pt x="4691" y="3162"/>
                </a:cubicBezTo>
                <a:lnTo>
                  <a:pt x="6019" y="4646"/>
                </a:lnTo>
                <a:cubicBezTo>
                  <a:pt x="6472" y="4140"/>
                  <a:pt x="6978" y="3700"/>
                  <a:pt x="7523" y="3335"/>
                </a:cubicBezTo>
                <a:close/>
                <a:moveTo>
                  <a:pt x="10224" y="97"/>
                </a:moveTo>
                <a:cubicBezTo>
                  <a:pt x="9333" y="233"/>
                  <a:pt x="8471" y="505"/>
                  <a:pt x="7661" y="901"/>
                </a:cubicBezTo>
                <a:lnTo>
                  <a:pt x="8815" y="2642"/>
                </a:lnTo>
                <a:cubicBezTo>
                  <a:pt x="9269" y="2453"/>
                  <a:pt x="9741" y="2311"/>
                  <a:pt x="10224" y="2220"/>
                </a:cubicBezTo>
                <a:cubicBezTo>
                  <a:pt x="10224" y="2220"/>
                  <a:pt x="10224" y="97"/>
                  <a:pt x="10224" y="97"/>
                </a:cubicBezTo>
                <a:close/>
                <a:moveTo>
                  <a:pt x="13960" y="346"/>
                </a:moveTo>
                <a:cubicBezTo>
                  <a:pt x="13208" y="128"/>
                  <a:pt x="12427" y="9"/>
                  <a:pt x="11631" y="0"/>
                </a:cubicBezTo>
                <a:lnTo>
                  <a:pt x="11631" y="2099"/>
                </a:lnTo>
                <a:cubicBezTo>
                  <a:pt x="12212" y="2108"/>
                  <a:pt x="12783" y="2188"/>
                  <a:pt x="13336" y="2335"/>
                </a:cubicBezTo>
                <a:cubicBezTo>
                  <a:pt x="13336" y="2335"/>
                  <a:pt x="13960" y="346"/>
                  <a:pt x="13960" y="346"/>
                </a:cubicBezTo>
                <a:close/>
                <a:moveTo>
                  <a:pt x="18347" y="3146"/>
                </a:moveTo>
                <a:lnTo>
                  <a:pt x="17121" y="4747"/>
                </a:lnTo>
                <a:cubicBezTo>
                  <a:pt x="17470" y="5150"/>
                  <a:pt x="17786" y="5593"/>
                  <a:pt x="18064" y="6072"/>
                </a:cubicBezTo>
                <a:lnTo>
                  <a:pt x="19783" y="5184"/>
                </a:lnTo>
                <a:cubicBezTo>
                  <a:pt x="19374" y="4434"/>
                  <a:pt x="18891" y="3752"/>
                  <a:pt x="18347" y="3146"/>
                </a:cubicBezTo>
                <a:close/>
                <a:moveTo>
                  <a:pt x="20424" y="6584"/>
                </a:moveTo>
                <a:cubicBezTo>
                  <a:pt x="21600" y="9680"/>
                  <a:pt x="21424" y="13243"/>
                  <a:pt x="19897" y="16199"/>
                </a:cubicBezTo>
                <a:cubicBezTo>
                  <a:pt x="18170" y="19541"/>
                  <a:pt x="14979" y="21600"/>
                  <a:pt x="11526" y="21600"/>
                </a:cubicBezTo>
                <a:cubicBezTo>
                  <a:pt x="8073" y="21600"/>
                  <a:pt x="4882" y="19541"/>
                  <a:pt x="3155" y="16199"/>
                </a:cubicBezTo>
                <a:cubicBezTo>
                  <a:pt x="2298" y="14540"/>
                  <a:pt x="1867" y="12689"/>
                  <a:pt x="1861" y="10836"/>
                </a:cubicBezTo>
                <a:lnTo>
                  <a:pt x="0" y="10836"/>
                </a:lnTo>
                <a:lnTo>
                  <a:pt x="2829" y="6449"/>
                </a:lnTo>
                <a:lnTo>
                  <a:pt x="5647" y="10836"/>
                </a:lnTo>
                <a:lnTo>
                  <a:pt x="3739" y="10836"/>
                </a:lnTo>
                <a:cubicBezTo>
                  <a:pt x="3745" y="12326"/>
                  <a:pt x="4092" y="13816"/>
                  <a:pt x="4782" y="15150"/>
                </a:cubicBezTo>
                <a:cubicBezTo>
                  <a:pt x="6173" y="17843"/>
                  <a:pt x="8744" y="19501"/>
                  <a:pt x="11526" y="19501"/>
                </a:cubicBezTo>
                <a:cubicBezTo>
                  <a:pt x="14309" y="19501"/>
                  <a:pt x="16879" y="17843"/>
                  <a:pt x="18270" y="15150"/>
                </a:cubicBezTo>
                <a:cubicBezTo>
                  <a:pt x="19491" y="12788"/>
                  <a:pt x="19641" y="9945"/>
                  <a:pt x="18720" y="7465"/>
                </a:cubicBezTo>
                <a:cubicBezTo>
                  <a:pt x="18720" y="7465"/>
                  <a:pt x="20424" y="6584"/>
                  <a:pt x="20424" y="658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5" name="AutoShape 55"/>
          <p:cNvSpPr>
            <a:spLocks/>
          </p:cNvSpPr>
          <p:nvPr/>
        </p:nvSpPr>
        <p:spPr bwMode="auto">
          <a:xfrm>
            <a:off x="5689600" y="8012113"/>
            <a:ext cx="419100" cy="266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591"/>
                </a:moveTo>
                <a:lnTo>
                  <a:pt x="7664" y="21599"/>
                </a:lnTo>
                <a:lnTo>
                  <a:pt x="21600"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solidFill>
                <a:srgbClr val="FFFFFF"/>
              </a:solidFill>
            </a:endParaRPr>
          </a:p>
        </p:txBody>
      </p:sp>
      <p:sp>
        <p:nvSpPr>
          <p:cNvPr id="138296" name="AutoShape 56"/>
          <p:cNvSpPr>
            <a:spLocks/>
          </p:cNvSpPr>
          <p:nvPr/>
        </p:nvSpPr>
        <p:spPr bwMode="auto">
          <a:xfrm>
            <a:off x="5499100" y="7747000"/>
            <a:ext cx="812800" cy="812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8297" name="AutoShape 57"/>
          <p:cNvSpPr>
            <a:spLocks/>
          </p:cNvSpPr>
          <p:nvPr/>
        </p:nvSpPr>
        <p:spPr bwMode="auto">
          <a:xfrm>
            <a:off x="19342100" y="9632950"/>
            <a:ext cx="10795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600"/>
                </a:lnTo>
                <a:lnTo>
                  <a:pt x="21599" y="21600"/>
                </a:lnTo>
                <a:cubicBezTo>
                  <a:pt x="21599" y="21600"/>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8" name="AutoShape 58"/>
          <p:cNvSpPr>
            <a:spLocks/>
          </p:cNvSpPr>
          <p:nvPr/>
        </p:nvSpPr>
        <p:spPr bwMode="auto">
          <a:xfrm>
            <a:off x="16478250" y="9628188"/>
            <a:ext cx="6731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908" y="14437"/>
                </a:moveTo>
                <a:lnTo>
                  <a:pt x="14394" y="13350"/>
                </a:lnTo>
                <a:lnTo>
                  <a:pt x="9683" y="16735"/>
                </a:lnTo>
                <a:lnTo>
                  <a:pt x="7643" y="15268"/>
                </a:lnTo>
                <a:lnTo>
                  <a:pt x="6130" y="16355"/>
                </a:lnTo>
                <a:lnTo>
                  <a:pt x="9683" y="18909"/>
                </a:lnTo>
                <a:cubicBezTo>
                  <a:pt x="9683" y="18909"/>
                  <a:pt x="15908" y="14437"/>
                  <a:pt x="15908" y="14437"/>
                </a:cubicBezTo>
                <a:close/>
                <a:moveTo>
                  <a:pt x="21600" y="10660"/>
                </a:moveTo>
                <a:lnTo>
                  <a:pt x="21600" y="21600"/>
                </a:lnTo>
                <a:lnTo>
                  <a:pt x="0" y="21600"/>
                </a:lnTo>
                <a:lnTo>
                  <a:pt x="0" y="10660"/>
                </a:lnTo>
                <a:cubicBezTo>
                  <a:pt x="0" y="10660"/>
                  <a:pt x="21600" y="10660"/>
                  <a:pt x="21600" y="10660"/>
                </a:cubicBezTo>
                <a:close/>
                <a:moveTo>
                  <a:pt x="6372" y="9087"/>
                </a:moveTo>
                <a:lnTo>
                  <a:pt x="2724" y="9087"/>
                </a:lnTo>
                <a:lnTo>
                  <a:pt x="2724" y="5802"/>
                </a:lnTo>
                <a:cubicBezTo>
                  <a:pt x="2724" y="2602"/>
                  <a:pt x="6347" y="0"/>
                  <a:pt x="10800" y="0"/>
                </a:cubicBezTo>
                <a:cubicBezTo>
                  <a:pt x="15252" y="0"/>
                  <a:pt x="18875" y="2602"/>
                  <a:pt x="18875" y="5802"/>
                </a:cubicBezTo>
                <a:lnTo>
                  <a:pt x="18875" y="9087"/>
                </a:lnTo>
                <a:lnTo>
                  <a:pt x="15227" y="9087"/>
                </a:lnTo>
                <a:lnTo>
                  <a:pt x="15227" y="5802"/>
                </a:lnTo>
                <a:cubicBezTo>
                  <a:pt x="15227" y="4048"/>
                  <a:pt x="13240" y="2621"/>
                  <a:pt x="10800" y="2621"/>
                </a:cubicBezTo>
                <a:cubicBezTo>
                  <a:pt x="8359" y="2621"/>
                  <a:pt x="6372" y="4048"/>
                  <a:pt x="6372" y="5802"/>
                </a:cubicBezTo>
                <a:cubicBezTo>
                  <a:pt x="6372" y="5802"/>
                  <a:pt x="6372" y="9087"/>
                  <a:pt x="6372" y="908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9" name="AutoShape 59"/>
          <p:cNvSpPr>
            <a:spLocks/>
          </p:cNvSpPr>
          <p:nvPr/>
        </p:nvSpPr>
        <p:spPr bwMode="auto">
          <a:xfrm>
            <a:off x="14693900" y="7696200"/>
            <a:ext cx="914400" cy="91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31" y="11685"/>
                </a:moveTo>
                <a:cubicBezTo>
                  <a:pt x="11743" y="11073"/>
                  <a:pt x="11951" y="10280"/>
                  <a:pt x="11951" y="9681"/>
                </a:cubicBezTo>
                <a:cubicBezTo>
                  <a:pt x="11951" y="9148"/>
                  <a:pt x="11652" y="8784"/>
                  <a:pt x="11196" y="8784"/>
                </a:cubicBezTo>
                <a:cubicBezTo>
                  <a:pt x="10702" y="8784"/>
                  <a:pt x="10247" y="9109"/>
                  <a:pt x="9921" y="9720"/>
                </a:cubicBezTo>
                <a:cubicBezTo>
                  <a:pt x="9609" y="10306"/>
                  <a:pt x="9401" y="11073"/>
                  <a:pt x="9401" y="11672"/>
                </a:cubicBezTo>
                <a:cubicBezTo>
                  <a:pt x="9401" y="12362"/>
                  <a:pt x="9661" y="12726"/>
                  <a:pt x="10155" y="12726"/>
                </a:cubicBezTo>
                <a:cubicBezTo>
                  <a:pt x="10637" y="12726"/>
                  <a:pt x="11092" y="12349"/>
                  <a:pt x="11431" y="11685"/>
                </a:cubicBezTo>
                <a:close/>
                <a:moveTo>
                  <a:pt x="14111" y="7820"/>
                </a:moveTo>
                <a:cubicBezTo>
                  <a:pt x="14033" y="8081"/>
                  <a:pt x="13799" y="8875"/>
                  <a:pt x="13733" y="9161"/>
                </a:cubicBezTo>
                <a:lnTo>
                  <a:pt x="12954" y="12049"/>
                </a:lnTo>
                <a:cubicBezTo>
                  <a:pt x="12914" y="12192"/>
                  <a:pt x="12901" y="12323"/>
                  <a:pt x="12901" y="12440"/>
                </a:cubicBezTo>
                <a:cubicBezTo>
                  <a:pt x="12901" y="12648"/>
                  <a:pt x="13018" y="12765"/>
                  <a:pt x="13239" y="12765"/>
                </a:cubicBezTo>
                <a:cubicBezTo>
                  <a:pt x="13486" y="12765"/>
                  <a:pt x="13799" y="12635"/>
                  <a:pt x="14059" y="12427"/>
                </a:cubicBezTo>
                <a:cubicBezTo>
                  <a:pt x="14697" y="11932"/>
                  <a:pt x="15113" y="10969"/>
                  <a:pt x="15113" y="9967"/>
                </a:cubicBezTo>
                <a:cubicBezTo>
                  <a:pt x="15113" y="8770"/>
                  <a:pt x="14553" y="7729"/>
                  <a:pt x="13617" y="7144"/>
                </a:cubicBezTo>
                <a:cubicBezTo>
                  <a:pt x="13031" y="6793"/>
                  <a:pt x="12212" y="6598"/>
                  <a:pt x="11288" y="6598"/>
                </a:cubicBezTo>
                <a:cubicBezTo>
                  <a:pt x="8542" y="6598"/>
                  <a:pt x="6617" y="8419"/>
                  <a:pt x="6617" y="10995"/>
                </a:cubicBezTo>
                <a:cubicBezTo>
                  <a:pt x="6617" y="13493"/>
                  <a:pt x="8347" y="15133"/>
                  <a:pt x="10962" y="15133"/>
                </a:cubicBezTo>
                <a:cubicBezTo>
                  <a:pt x="11639" y="15133"/>
                  <a:pt x="12354" y="15029"/>
                  <a:pt x="12954" y="14847"/>
                </a:cubicBezTo>
                <a:cubicBezTo>
                  <a:pt x="13460" y="14691"/>
                  <a:pt x="13786" y="14534"/>
                  <a:pt x="14411" y="14157"/>
                </a:cubicBezTo>
                <a:lnTo>
                  <a:pt x="15204" y="15302"/>
                </a:lnTo>
                <a:cubicBezTo>
                  <a:pt x="14501" y="15719"/>
                  <a:pt x="14189" y="15875"/>
                  <a:pt x="13577" y="16057"/>
                </a:cubicBezTo>
                <a:cubicBezTo>
                  <a:pt x="12693" y="16330"/>
                  <a:pt x="11756" y="16473"/>
                  <a:pt x="10819" y="16473"/>
                </a:cubicBezTo>
                <a:cubicBezTo>
                  <a:pt x="8985" y="16473"/>
                  <a:pt x="7554" y="15953"/>
                  <a:pt x="6526" y="14925"/>
                </a:cubicBezTo>
                <a:cubicBezTo>
                  <a:pt x="5550" y="13962"/>
                  <a:pt x="5016" y="12583"/>
                  <a:pt x="5016" y="11073"/>
                </a:cubicBezTo>
                <a:cubicBezTo>
                  <a:pt x="5016" y="9460"/>
                  <a:pt x="5563" y="8068"/>
                  <a:pt x="6604" y="7014"/>
                </a:cubicBezTo>
                <a:cubicBezTo>
                  <a:pt x="7800" y="5817"/>
                  <a:pt x="9375" y="5231"/>
                  <a:pt x="11392" y="5231"/>
                </a:cubicBezTo>
                <a:cubicBezTo>
                  <a:pt x="14424" y="5231"/>
                  <a:pt x="16583" y="7183"/>
                  <a:pt x="16583" y="9902"/>
                </a:cubicBezTo>
                <a:cubicBezTo>
                  <a:pt x="16583" y="11125"/>
                  <a:pt x="16141" y="12244"/>
                  <a:pt x="15347" y="13038"/>
                </a:cubicBezTo>
                <a:cubicBezTo>
                  <a:pt x="14671" y="13715"/>
                  <a:pt x="13786" y="14105"/>
                  <a:pt x="12914" y="14105"/>
                </a:cubicBezTo>
                <a:cubicBezTo>
                  <a:pt x="12406" y="14105"/>
                  <a:pt x="11990" y="13910"/>
                  <a:pt x="11795" y="13598"/>
                </a:cubicBezTo>
                <a:cubicBezTo>
                  <a:pt x="11730" y="13494"/>
                  <a:pt x="11717" y="13428"/>
                  <a:pt x="11678" y="13194"/>
                </a:cubicBezTo>
                <a:cubicBezTo>
                  <a:pt x="11184" y="13767"/>
                  <a:pt x="10663" y="14014"/>
                  <a:pt x="9934" y="14014"/>
                </a:cubicBezTo>
                <a:cubicBezTo>
                  <a:pt x="8646" y="14014"/>
                  <a:pt x="7826" y="13052"/>
                  <a:pt x="7826" y="11568"/>
                </a:cubicBezTo>
                <a:cubicBezTo>
                  <a:pt x="7826" y="9369"/>
                  <a:pt x="9271" y="7548"/>
                  <a:pt x="11001" y="7548"/>
                </a:cubicBezTo>
                <a:cubicBezTo>
                  <a:pt x="11730" y="7548"/>
                  <a:pt x="12095" y="7729"/>
                  <a:pt x="12445" y="8276"/>
                </a:cubicBezTo>
                <a:lnTo>
                  <a:pt x="12576" y="7821"/>
                </a:lnTo>
                <a:lnTo>
                  <a:pt x="14111" y="7821"/>
                </a:lnTo>
                <a:cubicBezTo>
                  <a:pt x="14111" y="7821"/>
                  <a:pt x="14111" y="7820"/>
                  <a:pt x="14111" y="782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ubicBezTo>
                  <a:pt x="10800" y="0"/>
                  <a:pt x="10800" y="0"/>
                  <a:pt x="10800" y="0"/>
                </a:cubicBezTo>
                <a:close/>
                <a:moveTo>
                  <a:pt x="10800" y="2096"/>
                </a:moveTo>
                <a:cubicBezTo>
                  <a:pt x="13124" y="2096"/>
                  <a:pt x="15310" y="3002"/>
                  <a:pt x="16954" y="4646"/>
                </a:cubicBezTo>
                <a:cubicBezTo>
                  <a:pt x="18597" y="6290"/>
                  <a:pt x="19503" y="8475"/>
                  <a:pt x="19503" y="10800"/>
                </a:cubicBezTo>
                <a:cubicBezTo>
                  <a:pt x="19503" y="13124"/>
                  <a:pt x="18597" y="15310"/>
                  <a:pt x="16954" y="16954"/>
                </a:cubicBezTo>
                <a:cubicBezTo>
                  <a:pt x="15310" y="18598"/>
                  <a:pt x="13124" y="19503"/>
                  <a:pt x="10800" y="19503"/>
                </a:cubicBezTo>
                <a:cubicBezTo>
                  <a:pt x="8475" y="19503"/>
                  <a:pt x="6290" y="18598"/>
                  <a:pt x="4645" y="16954"/>
                </a:cubicBezTo>
                <a:cubicBezTo>
                  <a:pt x="3002" y="15310"/>
                  <a:pt x="2096" y="13124"/>
                  <a:pt x="2096" y="10800"/>
                </a:cubicBezTo>
                <a:cubicBezTo>
                  <a:pt x="2096" y="8475"/>
                  <a:pt x="3002" y="6290"/>
                  <a:pt x="4645" y="4646"/>
                </a:cubicBezTo>
                <a:cubicBezTo>
                  <a:pt x="6290" y="3002"/>
                  <a:pt x="8475" y="2096"/>
                  <a:pt x="10800" y="2096"/>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0" name="AutoShape 60"/>
          <p:cNvSpPr>
            <a:spLocks/>
          </p:cNvSpPr>
          <p:nvPr/>
        </p:nvSpPr>
        <p:spPr bwMode="auto">
          <a:xfrm>
            <a:off x="6997700" y="5727700"/>
            <a:ext cx="1181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556"/>
                </a:moveTo>
                <a:cubicBezTo>
                  <a:pt x="20805" y="2990"/>
                  <a:pt x="19951" y="3283"/>
                  <a:pt x="19054" y="3414"/>
                </a:cubicBezTo>
                <a:cubicBezTo>
                  <a:pt x="19969" y="2740"/>
                  <a:pt x="20671" y="1672"/>
                  <a:pt x="21003" y="398"/>
                </a:cubicBezTo>
                <a:cubicBezTo>
                  <a:pt x="20146" y="1023"/>
                  <a:pt x="19198" y="1477"/>
                  <a:pt x="18188" y="1721"/>
                </a:cubicBezTo>
                <a:cubicBezTo>
                  <a:pt x="17380" y="661"/>
                  <a:pt x="16228" y="0"/>
                  <a:pt x="14954" y="0"/>
                </a:cubicBezTo>
                <a:cubicBezTo>
                  <a:pt x="12094" y="0"/>
                  <a:pt x="9991" y="3284"/>
                  <a:pt x="10637" y="6695"/>
                </a:cubicBezTo>
                <a:cubicBezTo>
                  <a:pt x="6955" y="6468"/>
                  <a:pt x="3689" y="4296"/>
                  <a:pt x="1503" y="998"/>
                </a:cubicBezTo>
                <a:cubicBezTo>
                  <a:pt x="342" y="3448"/>
                  <a:pt x="901" y="6655"/>
                  <a:pt x="2875" y="8278"/>
                </a:cubicBezTo>
                <a:cubicBezTo>
                  <a:pt x="2148" y="8249"/>
                  <a:pt x="1465" y="8004"/>
                  <a:pt x="868" y="7596"/>
                </a:cubicBezTo>
                <a:cubicBezTo>
                  <a:pt x="820" y="10122"/>
                  <a:pt x="2291" y="12485"/>
                  <a:pt x="4421" y="13012"/>
                </a:cubicBezTo>
                <a:cubicBezTo>
                  <a:pt x="3798" y="13220"/>
                  <a:pt x="3115" y="13268"/>
                  <a:pt x="2421" y="13105"/>
                </a:cubicBezTo>
                <a:cubicBezTo>
                  <a:pt x="2984" y="15271"/>
                  <a:pt x="4621" y="16846"/>
                  <a:pt x="6560" y="16892"/>
                </a:cubicBezTo>
                <a:cubicBezTo>
                  <a:pt x="4697" y="18688"/>
                  <a:pt x="2351" y="19490"/>
                  <a:pt x="0" y="19149"/>
                </a:cubicBezTo>
                <a:cubicBezTo>
                  <a:pt x="1961" y="20697"/>
                  <a:pt x="4290" y="21600"/>
                  <a:pt x="6793" y="21600"/>
                </a:cubicBezTo>
                <a:cubicBezTo>
                  <a:pt x="15020" y="21600"/>
                  <a:pt x="19669" y="13049"/>
                  <a:pt x="19389" y="5379"/>
                </a:cubicBezTo>
                <a:cubicBezTo>
                  <a:pt x="20254" y="4610"/>
                  <a:pt x="21005" y="3650"/>
                  <a:pt x="21600" y="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1" name="AutoShape 61"/>
          <p:cNvSpPr>
            <a:spLocks/>
          </p:cNvSpPr>
          <p:nvPr/>
        </p:nvSpPr>
        <p:spPr bwMode="auto">
          <a:xfrm>
            <a:off x="4000500" y="9664700"/>
            <a:ext cx="1155700" cy="85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327" y="19675"/>
                </a:moveTo>
                <a:cubicBezTo>
                  <a:pt x="9327" y="20737"/>
                  <a:pt x="8695" y="21600"/>
                  <a:pt x="7916" y="21600"/>
                </a:cubicBezTo>
                <a:cubicBezTo>
                  <a:pt x="7136" y="21600"/>
                  <a:pt x="6505" y="20737"/>
                  <a:pt x="6505" y="19675"/>
                </a:cubicBezTo>
                <a:cubicBezTo>
                  <a:pt x="6505" y="18612"/>
                  <a:pt x="7136" y="17749"/>
                  <a:pt x="7916" y="17749"/>
                </a:cubicBezTo>
                <a:cubicBezTo>
                  <a:pt x="8695" y="17749"/>
                  <a:pt x="9327" y="18612"/>
                  <a:pt x="9327" y="19675"/>
                </a:cubicBezTo>
                <a:close/>
                <a:moveTo>
                  <a:pt x="13990" y="19675"/>
                </a:moveTo>
                <a:cubicBezTo>
                  <a:pt x="13990" y="20737"/>
                  <a:pt x="13359" y="21600"/>
                  <a:pt x="12579" y="21600"/>
                </a:cubicBezTo>
                <a:cubicBezTo>
                  <a:pt x="11800" y="21600"/>
                  <a:pt x="11168" y="20737"/>
                  <a:pt x="11168" y="19675"/>
                </a:cubicBezTo>
                <a:cubicBezTo>
                  <a:pt x="11168" y="18612"/>
                  <a:pt x="11800" y="17749"/>
                  <a:pt x="12579" y="17749"/>
                </a:cubicBezTo>
                <a:cubicBezTo>
                  <a:pt x="13359" y="17749"/>
                  <a:pt x="13990" y="18612"/>
                  <a:pt x="13990" y="19675"/>
                </a:cubicBezTo>
                <a:close/>
                <a:moveTo>
                  <a:pt x="21600" y="0"/>
                </a:moveTo>
                <a:lnTo>
                  <a:pt x="20931" y="2863"/>
                </a:lnTo>
                <a:lnTo>
                  <a:pt x="19358" y="2863"/>
                </a:lnTo>
                <a:lnTo>
                  <a:pt x="16253" y="16330"/>
                </a:lnTo>
                <a:lnTo>
                  <a:pt x="4338" y="16330"/>
                </a:lnTo>
                <a:lnTo>
                  <a:pt x="3413" y="13468"/>
                </a:lnTo>
                <a:lnTo>
                  <a:pt x="14718" y="13468"/>
                </a:lnTo>
                <a:lnTo>
                  <a:pt x="17823" y="0"/>
                </a:lnTo>
                <a:cubicBezTo>
                  <a:pt x="17823" y="0"/>
                  <a:pt x="21600" y="0"/>
                  <a:pt x="21600" y="0"/>
                </a:cubicBezTo>
                <a:close/>
                <a:moveTo>
                  <a:pt x="3218" y="5618"/>
                </a:moveTo>
                <a:lnTo>
                  <a:pt x="12813" y="5618"/>
                </a:lnTo>
                <a:lnTo>
                  <a:pt x="12112" y="8601"/>
                </a:lnTo>
                <a:lnTo>
                  <a:pt x="4186" y="8601"/>
                </a:lnTo>
                <a:cubicBezTo>
                  <a:pt x="4186" y="8601"/>
                  <a:pt x="3218" y="5618"/>
                  <a:pt x="3218" y="5618"/>
                </a:cubicBezTo>
                <a:close/>
                <a:moveTo>
                  <a:pt x="15570" y="2755"/>
                </a:moveTo>
                <a:lnTo>
                  <a:pt x="0" y="2755"/>
                </a:lnTo>
                <a:lnTo>
                  <a:pt x="2810" y="11428"/>
                </a:lnTo>
                <a:lnTo>
                  <a:pt x="13571" y="11428"/>
                </a:lnTo>
                <a:cubicBezTo>
                  <a:pt x="13571" y="11428"/>
                  <a:pt x="15570" y="2755"/>
                  <a:pt x="15570" y="2755"/>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2" name="AutoShape 62"/>
          <p:cNvSpPr>
            <a:spLocks/>
          </p:cNvSpPr>
          <p:nvPr/>
        </p:nvSpPr>
        <p:spPr bwMode="auto">
          <a:xfrm>
            <a:off x="14960600" y="9601200"/>
            <a:ext cx="6858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660"/>
                </a:moveTo>
                <a:lnTo>
                  <a:pt x="0" y="10660"/>
                </a:lnTo>
                <a:lnTo>
                  <a:pt x="0" y="21600"/>
                </a:lnTo>
                <a:lnTo>
                  <a:pt x="21600" y="21600"/>
                </a:lnTo>
                <a:cubicBezTo>
                  <a:pt x="21600" y="21600"/>
                  <a:pt x="21600" y="10660"/>
                  <a:pt x="21600" y="10660"/>
                </a:cubicBezTo>
                <a:close/>
                <a:moveTo>
                  <a:pt x="18097" y="13176"/>
                </a:moveTo>
                <a:lnTo>
                  <a:pt x="18097" y="19083"/>
                </a:lnTo>
                <a:lnTo>
                  <a:pt x="3502" y="19083"/>
                </a:lnTo>
                <a:lnTo>
                  <a:pt x="3502" y="13176"/>
                </a:lnTo>
                <a:lnTo>
                  <a:pt x="18097" y="13176"/>
                </a:lnTo>
                <a:moveTo>
                  <a:pt x="2724" y="9087"/>
                </a:moveTo>
                <a:lnTo>
                  <a:pt x="2724" y="5801"/>
                </a:lnTo>
                <a:cubicBezTo>
                  <a:pt x="2724" y="2602"/>
                  <a:pt x="6347" y="0"/>
                  <a:pt x="10800" y="0"/>
                </a:cubicBezTo>
                <a:cubicBezTo>
                  <a:pt x="15253" y="0"/>
                  <a:pt x="18875" y="2602"/>
                  <a:pt x="18875" y="5801"/>
                </a:cubicBezTo>
                <a:lnTo>
                  <a:pt x="18875" y="9087"/>
                </a:lnTo>
                <a:lnTo>
                  <a:pt x="15226" y="9087"/>
                </a:lnTo>
                <a:lnTo>
                  <a:pt x="15226" y="5801"/>
                </a:lnTo>
                <a:cubicBezTo>
                  <a:pt x="15226" y="4048"/>
                  <a:pt x="13241" y="2621"/>
                  <a:pt x="10800" y="2621"/>
                </a:cubicBezTo>
                <a:cubicBezTo>
                  <a:pt x="8359" y="2621"/>
                  <a:pt x="6373" y="4048"/>
                  <a:pt x="6373" y="5801"/>
                </a:cubicBezTo>
                <a:lnTo>
                  <a:pt x="6373" y="9087"/>
                </a:lnTo>
                <a:cubicBezTo>
                  <a:pt x="6373" y="9087"/>
                  <a:pt x="2724" y="9087"/>
                  <a:pt x="2724" y="9087"/>
                </a:cubicBezTo>
                <a:close/>
                <a:moveTo>
                  <a:pt x="15002" y="15126"/>
                </a:moveTo>
                <a:cubicBezTo>
                  <a:pt x="14186" y="15126"/>
                  <a:pt x="13524" y="15601"/>
                  <a:pt x="13524" y="16187"/>
                </a:cubicBezTo>
                <a:cubicBezTo>
                  <a:pt x="13524" y="16774"/>
                  <a:pt x="14186" y="17249"/>
                  <a:pt x="15002" y="17249"/>
                </a:cubicBezTo>
                <a:cubicBezTo>
                  <a:pt x="15819" y="17249"/>
                  <a:pt x="16480" y="16774"/>
                  <a:pt x="16480" y="16187"/>
                </a:cubicBezTo>
                <a:cubicBezTo>
                  <a:pt x="16480" y="15601"/>
                  <a:pt x="15819" y="15126"/>
                  <a:pt x="15002" y="15126"/>
                </a:cubicBezTo>
                <a:close/>
                <a:moveTo>
                  <a:pt x="10831" y="15126"/>
                </a:moveTo>
                <a:cubicBezTo>
                  <a:pt x="10015" y="15126"/>
                  <a:pt x="9353" y="15601"/>
                  <a:pt x="9353" y="16187"/>
                </a:cubicBezTo>
                <a:cubicBezTo>
                  <a:pt x="9353" y="16774"/>
                  <a:pt x="10015" y="17249"/>
                  <a:pt x="10831" y="17249"/>
                </a:cubicBezTo>
                <a:cubicBezTo>
                  <a:pt x="11647" y="17249"/>
                  <a:pt x="12309" y="16774"/>
                  <a:pt x="12309" y="16187"/>
                </a:cubicBezTo>
                <a:cubicBezTo>
                  <a:pt x="12309" y="15601"/>
                  <a:pt x="11647" y="15126"/>
                  <a:pt x="10831" y="15126"/>
                </a:cubicBezTo>
                <a:close/>
                <a:moveTo>
                  <a:pt x="8196" y="16187"/>
                </a:moveTo>
                <a:cubicBezTo>
                  <a:pt x="8196" y="16774"/>
                  <a:pt x="7535" y="17249"/>
                  <a:pt x="6719" y="17249"/>
                </a:cubicBezTo>
                <a:cubicBezTo>
                  <a:pt x="5903" y="17249"/>
                  <a:pt x="5241" y="16774"/>
                  <a:pt x="5241" y="16187"/>
                </a:cubicBezTo>
                <a:cubicBezTo>
                  <a:pt x="5241" y="15601"/>
                  <a:pt x="5903" y="15126"/>
                  <a:pt x="6719" y="15126"/>
                </a:cubicBezTo>
                <a:cubicBezTo>
                  <a:pt x="7535" y="15126"/>
                  <a:pt x="8196" y="15601"/>
                  <a:pt x="8196" y="1618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3" name="AutoShape 63"/>
          <p:cNvSpPr>
            <a:spLocks/>
          </p:cNvSpPr>
          <p:nvPr/>
        </p:nvSpPr>
        <p:spPr bwMode="auto">
          <a:xfrm>
            <a:off x="19057938" y="5689600"/>
            <a:ext cx="5080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423" y="11038"/>
                </a:moveTo>
                <a:cubicBezTo>
                  <a:pt x="6923" y="11316"/>
                  <a:pt x="7575" y="11567"/>
                  <a:pt x="8378" y="11789"/>
                </a:cubicBezTo>
                <a:cubicBezTo>
                  <a:pt x="9180" y="12013"/>
                  <a:pt x="10083" y="12226"/>
                  <a:pt x="11085" y="12431"/>
                </a:cubicBezTo>
                <a:cubicBezTo>
                  <a:pt x="12086" y="12636"/>
                  <a:pt x="13078" y="12857"/>
                  <a:pt x="14062" y="13093"/>
                </a:cubicBezTo>
                <a:cubicBezTo>
                  <a:pt x="14754" y="12911"/>
                  <a:pt x="15254" y="12682"/>
                  <a:pt x="15565" y="12404"/>
                </a:cubicBezTo>
                <a:cubicBezTo>
                  <a:pt x="15876" y="12126"/>
                  <a:pt x="16031" y="11824"/>
                  <a:pt x="16031" y="11496"/>
                </a:cubicBezTo>
                <a:cubicBezTo>
                  <a:pt x="16031" y="11095"/>
                  <a:pt x="15790" y="10757"/>
                  <a:pt x="15306" y="10479"/>
                </a:cubicBezTo>
                <a:cubicBezTo>
                  <a:pt x="14822" y="10201"/>
                  <a:pt x="14192" y="9948"/>
                  <a:pt x="13416" y="9721"/>
                </a:cubicBezTo>
                <a:cubicBezTo>
                  <a:pt x="12638" y="9493"/>
                  <a:pt x="11762" y="9279"/>
                  <a:pt x="10787" y="9079"/>
                </a:cubicBezTo>
                <a:cubicBezTo>
                  <a:pt x="9810" y="8879"/>
                  <a:pt x="8839" y="8660"/>
                  <a:pt x="7873" y="8424"/>
                </a:cubicBezTo>
                <a:cubicBezTo>
                  <a:pt x="7096" y="8642"/>
                  <a:pt x="6535" y="8881"/>
                  <a:pt x="6190" y="9141"/>
                </a:cubicBezTo>
                <a:cubicBezTo>
                  <a:pt x="5845" y="9400"/>
                  <a:pt x="5672" y="9703"/>
                  <a:pt x="5672" y="10049"/>
                </a:cubicBezTo>
                <a:cubicBezTo>
                  <a:pt x="5672" y="10431"/>
                  <a:pt x="5921" y="10761"/>
                  <a:pt x="6423" y="11038"/>
                </a:cubicBezTo>
                <a:close/>
                <a:moveTo>
                  <a:pt x="18439" y="3263"/>
                </a:moveTo>
                <a:cubicBezTo>
                  <a:pt x="18249" y="3327"/>
                  <a:pt x="18007" y="3359"/>
                  <a:pt x="17715" y="3358"/>
                </a:cubicBezTo>
                <a:cubicBezTo>
                  <a:pt x="17386" y="3358"/>
                  <a:pt x="17045" y="3313"/>
                  <a:pt x="16691" y="3222"/>
                </a:cubicBezTo>
                <a:cubicBezTo>
                  <a:pt x="16337" y="3131"/>
                  <a:pt x="15927" y="3028"/>
                  <a:pt x="15461" y="2915"/>
                </a:cubicBezTo>
                <a:cubicBezTo>
                  <a:pt x="14995" y="2801"/>
                  <a:pt x="14463" y="2699"/>
                  <a:pt x="13869" y="2607"/>
                </a:cubicBezTo>
                <a:cubicBezTo>
                  <a:pt x="13272" y="2516"/>
                  <a:pt x="12569" y="2471"/>
                  <a:pt x="11758" y="2471"/>
                </a:cubicBezTo>
                <a:cubicBezTo>
                  <a:pt x="11032" y="2471"/>
                  <a:pt x="10393" y="2514"/>
                  <a:pt x="9841" y="2601"/>
                </a:cubicBezTo>
                <a:cubicBezTo>
                  <a:pt x="9288" y="2687"/>
                  <a:pt x="8827" y="2805"/>
                  <a:pt x="8456" y="2955"/>
                </a:cubicBezTo>
                <a:cubicBezTo>
                  <a:pt x="8084" y="3106"/>
                  <a:pt x="7799" y="3281"/>
                  <a:pt x="7600" y="3481"/>
                </a:cubicBezTo>
                <a:cubicBezTo>
                  <a:pt x="7402" y="3682"/>
                  <a:pt x="7304" y="3896"/>
                  <a:pt x="7304" y="4123"/>
                </a:cubicBezTo>
                <a:cubicBezTo>
                  <a:pt x="7304" y="4414"/>
                  <a:pt x="7506" y="4669"/>
                  <a:pt x="7912" y="4887"/>
                </a:cubicBezTo>
                <a:cubicBezTo>
                  <a:pt x="8317" y="5106"/>
                  <a:pt x="8857" y="5313"/>
                  <a:pt x="9530" y="5509"/>
                </a:cubicBezTo>
                <a:cubicBezTo>
                  <a:pt x="10204" y="5705"/>
                  <a:pt x="10968" y="5893"/>
                  <a:pt x="11822" y="6075"/>
                </a:cubicBezTo>
                <a:cubicBezTo>
                  <a:pt x="12677" y="6257"/>
                  <a:pt x="13553" y="6451"/>
                  <a:pt x="14451" y="6656"/>
                </a:cubicBezTo>
                <a:cubicBezTo>
                  <a:pt x="15349" y="6861"/>
                  <a:pt x="16224" y="7086"/>
                  <a:pt x="17080" y="7331"/>
                </a:cubicBezTo>
                <a:cubicBezTo>
                  <a:pt x="17935" y="7577"/>
                  <a:pt x="18699" y="7859"/>
                  <a:pt x="19372" y="8178"/>
                </a:cubicBezTo>
                <a:cubicBezTo>
                  <a:pt x="20046" y="8497"/>
                  <a:pt x="20584" y="8865"/>
                  <a:pt x="20990" y="9284"/>
                </a:cubicBezTo>
                <a:cubicBezTo>
                  <a:pt x="21396" y="9703"/>
                  <a:pt x="21600" y="10185"/>
                  <a:pt x="21600" y="10732"/>
                </a:cubicBezTo>
                <a:cubicBezTo>
                  <a:pt x="21600" y="11469"/>
                  <a:pt x="21275" y="12135"/>
                  <a:pt x="20628" y="12732"/>
                </a:cubicBezTo>
                <a:cubicBezTo>
                  <a:pt x="19981" y="13328"/>
                  <a:pt x="18940" y="13808"/>
                  <a:pt x="17507" y="14172"/>
                </a:cubicBezTo>
                <a:cubicBezTo>
                  <a:pt x="18284" y="14509"/>
                  <a:pt x="18919" y="14900"/>
                  <a:pt x="19410" y="15346"/>
                </a:cubicBezTo>
                <a:cubicBezTo>
                  <a:pt x="19903" y="15792"/>
                  <a:pt x="20149" y="16325"/>
                  <a:pt x="20149" y="16944"/>
                </a:cubicBezTo>
                <a:cubicBezTo>
                  <a:pt x="20149" y="17617"/>
                  <a:pt x="19921" y="18238"/>
                  <a:pt x="19463" y="18807"/>
                </a:cubicBezTo>
                <a:cubicBezTo>
                  <a:pt x="19005" y="19376"/>
                  <a:pt x="18327" y="19868"/>
                  <a:pt x="17429" y="20282"/>
                </a:cubicBezTo>
                <a:cubicBezTo>
                  <a:pt x="16531" y="20696"/>
                  <a:pt x="15422" y="21019"/>
                  <a:pt x="14102" y="21251"/>
                </a:cubicBezTo>
                <a:cubicBezTo>
                  <a:pt x="12780" y="21484"/>
                  <a:pt x="11257" y="21600"/>
                  <a:pt x="9530" y="21600"/>
                </a:cubicBezTo>
                <a:cubicBezTo>
                  <a:pt x="8615" y="21600"/>
                  <a:pt x="7721" y="21556"/>
                  <a:pt x="6849" y="21470"/>
                </a:cubicBezTo>
                <a:cubicBezTo>
                  <a:pt x="5977" y="21383"/>
                  <a:pt x="5141" y="21263"/>
                  <a:pt x="4338" y="21108"/>
                </a:cubicBezTo>
                <a:cubicBezTo>
                  <a:pt x="3534" y="20953"/>
                  <a:pt x="2792" y="20771"/>
                  <a:pt x="2111" y="20562"/>
                </a:cubicBezTo>
                <a:cubicBezTo>
                  <a:pt x="1429" y="20353"/>
                  <a:pt x="828" y="20125"/>
                  <a:pt x="311" y="19879"/>
                </a:cubicBezTo>
                <a:lnTo>
                  <a:pt x="1813" y="18596"/>
                </a:lnTo>
                <a:cubicBezTo>
                  <a:pt x="2003" y="18441"/>
                  <a:pt x="2223" y="18323"/>
                  <a:pt x="2474" y="18241"/>
                </a:cubicBezTo>
                <a:cubicBezTo>
                  <a:pt x="2723" y="18159"/>
                  <a:pt x="3047" y="18118"/>
                  <a:pt x="3444" y="18118"/>
                </a:cubicBezTo>
                <a:cubicBezTo>
                  <a:pt x="3841" y="18118"/>
                  <a:pt x="4217" y="18177"/>
                  <a:pt x="4571" y="18295"/>
                </a:cubicBezTo>
                <a:cubicBezTo>
                  <a:pt x="4924" y="18414"/>
                  <a:pt x="5343" y="18541"/>
                  <a:pt x="5827" y="18678"/>
                </a:cubicBezTo>
                <a:cubicBezTo>
                  <a:pt x="6311" y="18814"/>
                  <a:pt x="6889" y="18942"/>
                  <a:pt x="7562" y="19060"/>
                </a:cubicBezTo>
                <a:cubicBezTo>
                  <a:pt x="8236" y="19178"/>
                  <a:pt x="9082" y="19237"/>
                  <a:pt x="10101" y="19237"/>
                </a:cubicBezTo>
                <a:cubicBezTo>
                  <a:pt x="11516" y="19237"/>
                  <a:pt x="12617" y="19082"/>
                  <a:pt x="13403" y="18773"/>
                </a:cubicBezTo>
                <a:cubicBezTo>
                  <a:pt x="14188" y="18464"/>
                  <a:pt x="14580" y="18036"/>
                  <a:pt x="14580" y="17490"/>
                </a:cubicBezTo>
                <a:cubicBezTo>
                  <a:pt x="14580" y="17126"/>
                  <a:pt x="14373" y="16811"/>
                  <a:pt x="13959" y="16548"/>
                </a:cubicBezTo>
                <a:cubicBezTo>
                  <a:pt x="13545" y="16284"/>
                  <a:pt x="12992" y="16049"/>
                  <a:pt x="12302" y="15845"/>
                </a:cubicBezTo>
                <a:cubicBezTo>
                  <a:pt x="11611" y="15640"/>
                  <a:pt x="10830" y="15453"/>
                  <a:pt x="9958" y="15285"/>
                </a:cubicBezTo>
                <a:cubicBezTo>
                  <a:pt x="9086" y="15116"/>
                  <a:pt x="8196" y="14937"/>
                  <a:pt x="7290" y="14746"/>
                </a:cubicBezTo>
                <a:cubicBezTo>
                  <a:pt x="6383" y="14554"/>
                  <a:pt x="5495" y="14343"/>
                  <a:pt x="4623" y="14111"/>
                </a:cubicBezTo>
                <a:cubicBezTo>
                  <a:pt x="3751" y="13878"/>
                  <a:pt x="2969" y="13603"/>
                  <a:pt x="2279" y="13284"/>
                </a:cubicBezTo>
                <a:cubicBezTo>
                  <a:pt x="1588" y="12966"/>
                  <a:pt x="1035" y="12588"/>
                  <a:pt x="621" y="12151"/>
                </a:cubicBezTo>
                <a:cubicBezTo>
                  <a:pt x="207" y="11714"/>
                  <a:pt x="0" y="11195"/>
                  <a:pt x="0" y="10595"/>
                </a:cubicBezTo>
                <a:cubicBezTo>
                  <a:pt x="0" y="9876"/>
                  <a:pt x="358" y="9232"/>
                  <a:pt x="1075" y="8663"/>
                </a:cubicBezTo>
                <a:cubicBezTo>
                  <a:pt x="1790" y="8094"/>
                  <a:pt x="2883" y="7641"/>
                  <a:pt x="4350" y="7304"/>
                </a:cubicBezTo>
                <a:cubicBezTo>
                  <a:pt x="3556" y="6949"/>
                  <a:pt x="2909" y="6528"/>
                  <a:pt x="2408" y="6041"/>
                </a:cubicBezTo>
                <a:cubicBezTo>
                  <a:pt x="1907" y="5554"/>
                  <a:pt x="1658" y="4965"/>
                  <a:pt x="1658" y="4273"/>
                </a:cubicBezTo>
                <a:cubicBezTo>
                  <a:pt x="1658" y="3700"/>
                  <a:pt x="1869" y="3156"/>
                  <a:pt x="2292" y="2642"/>
                </a:cubicBezTo>
                <a:cubicBezTo>
                  <a:pt x="2714" y="2127"/>
                  <a:pt x="3350" y="1675"/>
                  <a:pt x="4195" y="1283"/>
                </a:cubicBezTo>
                <a:cubicBezTo>
                  <a:pt x="5040" y="892"/>
                  <a:pt x="6086" y="580"/>
                  <a:pt x="7329" y="348"/>
                </a:cubicBezTo>
                <a:cubicBezTo>
                  <a:pt x="8573" y="116"/>
                  <a:pt x="10014" y="0"/>
                  <a:pt x="11654" y="0"/>
                </a:cubicBezTo>
                <a:cubicBezTo>
                  <a:pt x="13484" y="0"/>
                  <a:pt x="15155" y="159"/>
                  <a:pt x="16666" y="477"/>
                </a:cubicBezTo>
                <a:cubicBezTo>
                  <a:pt x="18177" y="796"/>
                  <a:pt x="19424" y="1215"/>
                  <a:pt x="20408" y="1734"/>
                </a:cubicBezTo>
                <a:lnTo>
                  <a:pt x="18984" y="2949"/>
                </a:lnTo>
                <a:cubicBezTo>
                  <a:pt x="18811" y="3095"/>
                  <a:pt x="18630" y="3199"/>
                  <a:pt x="18439" y="326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5" name="AutoShape 65"/>
          <p:cNvSpPr>
            <a:spLocks/>
          </p:cNvSpPr>
          <p:nvPr/>
        </p:nvSpPr>
        <p:spPr bwMode="auto">
          <a:xfrm>
            <a:off x="11607800" y="5710238"/>
            <a:ext cx="9652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16" y="7199"/>
                </a:moveTo>
                <a:lnTo>
                  <a:pt x="7739" y="7199"/>
                </a:lnTo>
                <a:lnTo>
                  <a:pt x="7739" y="21600"/>
                </a:lnTo>
                <a:lnTo>
                  <a:pt x="12016" y="21600"/>
                </a:lnTo>
                <a:cubicBezTo>
                  <a:pt x="12016" y="21600"/>
                  <a:pt x="12016" y="16259"/>
                  <a:pt x="12016" y="14041"/>
                </a:cubicBezTo>
                <a:cubicBezTo>
                  <a:pt x="12016" y="12016"/>
                  <a:pt x="12948" y="10810"/>
                  <a:pt x="14733" y="10810"/>
                </a:cubicBezTo>
                <a:cubicBezTo>
                  <a:pt x="16373" y="10810"/>
                  <a:pt x="17161" y="11967"/>
                  <a:pt x="17161" y="14041"/>
                </a:cubicBezTo>
                <a:cubicBezTo>
                  <a:pt x="17161" y="16113"/>
                  <a:pt x="17161" y="21600"/>
                  <a:pt x="17161" y="21600"/>
                </a:cubicBezTo>
                <a:lnTo>
                  <a:pt x="21600" y="21600"/>
                </a:lnTo>
                <a:cubicBezTo>
                  <a:pt x="21600" y="21600"/>
                  <a:pt x="21600" y="16339"/>
                  <a:pt x="21600" y="12481"/>
                </a:cubicBezTo>
                <a:cubicBezTo>
                  <a:pt x="21600" y="8624"/>
                  <a:pt x="19412" y="6760"/>
                  <a:pt x="16357" y="6760"/>
                </a:cubicBezTo>
                <a:cubicBezTo>
                  <a:pt x="13301" y="6760"/>
                  <a:pt x="12016" y="9139"/>
                  <a:pt x="12016" y="9139"/>
                </a:cubicBezTo>
                <a:lnTo>
                  <a:pt x="12016" y="7199"/>
                </a:lnTo>
                <a:cubicBezTo>
                  <a:pt x="12016" y="7199"/>
                  <a:pt x="12016" y="7199"/>
                  <a:pt x="12016" y="7199"/>
                </a:cubicBezTo>
                <a:close/>
                <a:moveTo>
                  <a:pt x="4887" y="7199"/>
                </a:moveTo>
                <a:lnTo>
                  <a:pt x="428" y="7199"/>
                </a:lnTo>
                <a:lnTo>
                  <a:pt x="428" y="21600"/>
                </a:lnTo>
                <a:lnTo>
                  <a:pt x="4887" y="21600"/>
                </a:lnTo>
                <a:cubicBezTo>
                  <a:pt x="4887" y="21600"/>
                  <a:pt x="4887" y="7199"/>
                  <a:pt x="4887" y="7199"/>
                </a:cubicBezTo>
                <a:close/>
                <a:moveTo>
                  <a:pt x="5273" y="2656"/>
                </a:moveTo>
                <a:cubicBezTo>
                  <a:pt x="5273" y="4124"/>
                  <a:pt x="4093" y="5314"/>
                  <a:pt x="2636" y="5314"/>
                </a:cubicBezTo>
                <a:cubicBezTo>
                  <a:pt x="1180" y="5314"/>
                  <a:pt x="0" y="4124"/>
                  <a:pt x="0" y="2656"/>
                </a:cubicBezTo>
                <a:cubicBezTo>
                  <a:pt x="0" y="1189"/>
                  <a:pt x="1180" y="0"/>
                  <a:pt x="2636" y="0"/>
                </a:cubicBezTo>
                <a:cubicBezTo>
                  <a:pt x="4093" y="0"/>
                  <a:pt x="5273" y="1189"/>
                  <a:pt x="5273" y="26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6364" y="2043112"/>
            <a:ext cx="1349375" cy="1349375"/>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9810" name="AutoShape 2"/>
          <p:cNvSpPr>
            <a:spLocks/>
          </p:cNvSpPr>
          <p:nvPr/>
        </p:nvSpPr>
        <p:spPr bwMode="auto">
          <a:xfrm>
            <a:off x="526704" y="37728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FFFFFF"/>
                </a:solidFill>
                <a:latin typeface="Aleo" panose="020F0502020204030203" pitchFamily="34" charset="0"/>
                <a:ea typeface="Aleo Regular" charset="0"/>
                <a:cs typeface="Aleo Regular" charset="0"/>
                <a:sym typeface="Aleo Regular" charset="0"/>
              </a:rPr>
              <a:t>“</a:t>
            </a:r>
            <a:r>
              <a:rPr lang="en-US" sz="9200" b="1" dirty="0" smtClean="0">
                <a:solidFill>
                  <a:srgbClr val="FFFFFF"/>
                </a:solidFill>
                <a:latin typeface="Aleo" panose="020F0502020204030203" pitchFamily="34" charset="0"/>
                <a:ea typeface="Aleo Regular" charset="0"/>
                <a:cs typeface="Aleo Regular" charset="0"/>
                <a:sym typeface="Aleo Regular" charset="0"/>
              </a:rPr>
              <a:t>My</a:t>
            </a:r>
            <a:r>
              <a:rPr lang="en-US" sz="9200" b="1" dirty="0" smtClean="0">
                <a:solidFill>
                  <a:srgbClr val="FFFFFF"/>
                </a:solidFill>
                <a:latin typeface="Aleo" panose="020F0502020204030203" pitchFamily="34" charset="0"/>
                <a:ea typeface="Aleo Regular" charset="0"/>
                <a:cs typeface="Aleo Regular" charset="0"/>
                <a:sym typeface="Aleo Regular" charset="0"/>
              </a:rPr>
              <a:t> </a:t>
            </a:r>
            <a:r>
              <a:rPr lang="en-US" sz="9200" b="1" dirty="0" smtClean="0">
                <a:solidFill>
                  <a:srgbClr val="FFFFFF"/>
                </a:solidFill>
                <a:latin typeface="Aleo" panose="020F0502020204030203" pitchFamily="34" charset="0"/>
                <a:ea typeface="Aleo Regular" charset="0"/>
                <a:cs typeface="Aleo Regular" charset="0"/>
                <a:sym typeface="Aleo Regular" charset="0"/>
              </a:rPr>
              <a:t>dog is part of </a:t>
            </a:r>
            <a:r>
              <a:rPr lang="en-US" sz="9200" b="1" dirty="0" smtClean="0">
                <a:solidFill>
                  <a:srgbClr val="FFFFFF"/>
                </a:solidFill>
                <a:latin typeface="Aleo" panose="020F0502020204030203" pitchFamily="34" charset="0"/>
                <a:ea typeface="Aleo Regular" charset="0"/>
                <a:cs typeface="Aleo Regular" charset="0"/>
                <a:sym typeface="Aleo Regular" charset="0"/>
              </a:rPr>
              <a:t>my</a:t>
            </a:r>
            <a:r>
              <a:rPr lang="en-US" sz="9200" b="1" dirty="0" smtClean="0">
                <a:solidFill>
                  <a:srgbClr val="FFFFFF"/>
                </a:solidFill>
                <a:latin typeface="Aleo" panose="020F0502020204030203" pitchFamily="34" charset="0"/>
                <a:ea typeface="Aleo Regular" charset="0"/>
                <a:cs typeface="Aleo Regular" charset="0"/>
                <a:sym typeface="Aleo Regular" charset="0"/>
              </a:rPr>
              <a:t> family…”</a:t>
            </a:r>
            <a:endParaRPr lang="en-US" dirty="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9081">
            <a:off x="1886760" y="666444"/>
            <a:ext cx="5066666" cy="7428571"/>
          </a:xfrm>
          <a:prstGeom prst="rect">
            <a:avLst/>
          </a:prstGeom>
        </p:spPr>
      </p:pic>
      <p:sp>
        <p:nvSpPr>
          <p:cNvPr id="8" name="AutoShape 2"/>
          <p:cNvSpPr>
            <a:spLocks/>
          </p:cNvSpPr>
          <p:nvPr/>
        </p:nvSpPr>
        <p:spPr bwMode="auto">
          <a:xfrm>
            <a:off x="10823848" y="973832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r"/>
            <a:r>
              <a:rPr lang="en-US" sz="9200" b="1" dirty="0" smtClean="0">
                <a:solidFill>
                  <a:srgbClr val="FFFFFF"/>
                </a:solidFill>
                <a:latin typeface="Aleo" panose="020F0502020204030203" pitchFamily="34" charset="0"/>
                <a:ea typeface="Aleo Regular" charset="0"/>
                <a:cs typeface="Aleo Regular" charset="0"/>
                <a:sym typeface="Aleo Regular" charset="0"/>
              </a:rPr>
              <a:t>“but whe</a:t>
            </a:r>
            <a:r>
              <a:rPr lang="en-US" sz="9200" b="1" dirty="0" smtClean="0">
                <a:solidFill>
                  <a:srgbClr val="FFFFFF"/>
                </a:solidFill>
                <a:latin typeface="Aleo" panose="020F0502020204030203" pitchFamily="34" charset="0"/>
                <a:ea typeface="Aleo Regular" charset="0"/>
                <a:cs typeface="Aleo Regular" charset="0"/>
                <a:sym typeface="Aleo Regular" charset="0"/>
              </a:rPr>
              <a:t>re can I take him?”</a:t>
            </a:r>
            <a:endParaRPr lang="en-US"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AutoShape 1"/>
          <p:cNvSpPr>
            <a:spLocks/>
          </p:cNvSpPr>
          <p:nvPr/>
        </p:nvSpPr>
        <p:spPr bwMode="auto">
          <a:xfrm>
            <a:off x="10280650" y="36322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0" name="AutoShape 2"/>
          <p:cNvSpPr>
            <a:spLocks/>
          </p:cNvSpPr>
          <p:nvPr/>
        </p:nvSpPr>
        <p:spPr bwMode="auto">
          <a:xfrm>
            <a:off x="11131550" y="52609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1" name="AutoShape 3"/>
          <p:cNvSpPr>
            <a:spLocks/>
          </p:cNvSpPr>
          <p:nvPr/>
        </p:nvSpPr>
        <p:spPr bwMode="auto">
          <a:xfrm>
            <a:off x="11079163" y="45910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2" name="AutoShape 4"/>
          <p:cNvSpPr>
            <a:spLocks/>
          </p:cNvSpPr>
          <p:nvPr/>
        </p:nvSpPr>
        <p:spPr bwMode="auto">
          <a:xfrm>
            <a:off x="17430750" y="36449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3" name="AutoShape 5"/>
          <p:cNvSpPr>
            <a:spLocks/>
          </p:cNvSpPr>
          <p:nvPr/>
        </p:nvSpPr>
        <p:spPr bwMode="auto">
          <a:xfrm>
            <a:off x="18281650" y="52736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4" name="AutoShape 6"/>
          <p:cNvSpPr>
            <a:spLocks/>
          </p:cNvSpPr>
          <p:nvPr/>
        </p:nvSpPr>
        <p:spPr bwMode="auto">
          <a:xfrm>
            <a:off x="18229263" y="46164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5" name="AutoShape 7"/>
          <p:cNvSpPr>
            <a:spLocks/>
          </p:cNvSpPr>
          <p:nvPr/>
        </p:nvSpPr>
        <p:spPr bwMode="auto">
          <a:xfrm>
            <a:off x="3225800" y="36830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6" name="AutoShape 8"/>
          <p:cNvSpPr>
            <a:spLocks/>
          </p:cNvSpPr>
          <p:nvPr/>
        </p:nvSpPr>
        <p:spPr bwMode="auto">
          <a:xfrm>
            <a:off x="4076700" y="53117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7" name="AutoShape 9"/>
          <p:cNvSpPr>
            <a:spLocks/>
          </p:cNvSpPr>
          <p:nvPr/>
        </p:nvSpPr>
        <p:spPr bwMode="auto">
          <a:xfrm>
            <a:off x="4024313" y="46418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8" name="AutoShape 10"/>
          <p:cNvSpPr>
            <a:spLocks/>
          </p:cNvSpPr>
          <p:nvPr/>
        </p:nvSpPr>
        <p:spPr bwMode="auto">
          <a:xfrm>
            <a:off x="1879600" y="8902700"/>
            <a:ext cx="65405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Where can I take my dog and have a coffee or bite to eat?</a:t>
            </a:r>
            <a:endParaRPr lang="en-US" dirty="0"/>
          </a:p>
        </p:txBody>
      </p:sp>
      <p:sp>
        <p:nvSpPr>
          <p:cNvPr id="83979" name="AutoShape 11"/>
          <p:cNvSpPr>
            <a:spLocks/>
          </p:cNvSpPr>
          <p:nvPr/>
        </p:nvSpPr>
        <p:spPr bwMode="auto">
          <a:xfrm>
            <a:off x="16891000" y="8902700"/>
            <a:ext cx="49403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Where can I get the best deals on products for my dog?</a:t>
            </a:r>
            <a:endParaRPr lang="en-US" dirty="0"/>
          </a:p>
        </p:txBody>
      </p:sp>
      <p:sp>
        <p:nvSpPr>
          <p:cNvPr id="83980" name="AutoShape 12"/>
          <p:cNvSpPr>
            <a:spLocks/>
          </p:cNvSpPr>
          <p:nvPr/>
        </p:nvSpPr>
        <p:spPr bwMode="auto">
          <a:xfrm>
            <a:off x="8978900" y="8902700"/>
            <a:ext cx="65405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Where are the best places to walk my dog and meet other dog owners?</a:t>
            </a:r>
            <a:endParaRPr lang="en-US" dirty="0"/>
          </a:p>
        </p:txBody>
      </p:sp>
      <p:sp>
        <p:nvSpPr>
          <p:cNvPr id="83981" name="AutoShape 13"/>
          <p:cNvSpPr>
            <a:spLocks/>
          </p:cNvSpPr>
          <p:nvPr/>
        </p:nvSpPr>
        <p:spPr bwMode="auto">
          <a:xfrm>
            <a:off x="1379538" y="844550"/>
            <a:ext cx="12900694"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Where can </a:t>
            </a:r>
            <a:r>
              <a:rPr lang="en-US" sz="9200" b="1" dirty="0" smtClean="0">
                <a:solidFill>
                  <a:srgbClr val="4D4D4D"/>
                </a:solidFill>
                <a:latin typeface="Aleo" panose="020F0502020204030203" pitchFamily="34" charset="0"/>
                <a:ea typeface="Aleo Regular" charset="0"/>
                <a:cs typeface="Aleo Regular" charset="0"/>
                <a:sym typeface="Aleo Regular" charset="0"/>
              </a:rPr>
              <a:t>I?</a:t>
            </a:r>
            <a:endParaRPr lang="en-US" dirty="0"/>
          </a:p>
        </p:txBody>
      </p:sp>
      <p:sp>
        <p:nvSpPr>
          <p:cNvPr id="83982" name="AutoShape 14"/>
          <p:cNvSpPr>
            <a:spLocks/>
          </p:cNvSpPr>
          <p:nvPr/>
        </p:nvSpPr>
        <p:spPr bwMode="auto">
          <a:xfrm>
            <a:off x="4464050" y="5207000"/>
            <a:ext cx="13716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600"/>
                </a:lnTo>
                <a:lnTo>
                  <a:pt x="9043" y="21600"/>
                </a:lnTo>
                <a:lnTo>
                  <a:pt x="9043" y="19398"/>
                </a:lnTo>
                <a:lnTo>
                  <a:pt x="3676" y="19398"/>
                </a:lnTo>
                <a:lnTo>
                  <a:pt x="3676" y="10868"/>
                </a:lnTo>
                <a:lnTo>
                  <a:pt x="17975" y="10868"/>
                </a:lnTo>
                <a:lnTo>
                  <a:pt x="17973" y="21600"/>
                </a:lnTo>
                <a:lnTo>
                  <a:pt x="20073" y="21600"/>
                </a:lnTo>
                <a:lnTo>
                  <a:pt x="20073" y="8667"/>
                </a:lnTo>
                <a:cubicBezTo>
                  <a:pt x="20073" y="8667"/>
                  <a:pt x="1579" y="8667"/>
                  <a:pt x="1579" y="8667"/>
                </a:cubicBezTo>
                <a:close/>
                <a:moveTo>
                  <a:pt x="16400" y="12556"/>
                </a:moveTo>
                <a:lnTo>
                  <a:pt x="16400" y="21600"/>
                </a:lnTo>
                <a:lnTo>
                  <a:pt x="10616" y="21600"/>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4" name="AutoShape 16"/>
          <p:cNvSpPr>
            <a:spLocks/>
          </p:cNvSpPr>
          <p:nvPr/>
        </p:nvSpPr>
        <p:spPr bwMode="auto">
          <a:xfrm>
            <a:off x="19583400" y="5956300"/>
            <a:ext cx="247650" cy="387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8379"/>
                </a:moveTo>
                <a:lnTo>
                  <a:pt x="14363" y="21599"/>
                </a:lnTo>
                <a:lnTo>
                  <a:pt x="21600" y="17431"/>
                </a:lnTo>
                <a:lnTo>
                  <a:pt x="21600" y="1705"/>
                </a:lnTo>
                <a:lnTo>
                  <a:pt x="6369" y="0"/>
                </a:lnTo>
                <a:lnTo>
                  <a:pt x="0" y="3410"/>
                </a:lnTo>
                <a:cubicBezTo>
                  <a:pt x="0" y="3410"/>
                  <a:pt x="0" y="18379"/>
                  <a:pt x="0" y="1837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5" name="AutoShape 17"/>
          <p:cNvSpPr>
            <a:spLocks/>
          </p:cNvSpPr>
          <p:nvPr/>
        </p:nvSpPr>
        <p:spPr bwMode="auto">
          <a:xfrm>
            <a:off x="18896013" y="5854700"/>
            <a:ext cx="120650" cy="131763"/>
          </a:xfrm>
          <a:custGeom>
            <a:avLst/>
            <a:gdLst>
              <a:gd name="T0" fmla="+- 0 10444 416"/>
              <a:gd name="T1" fmla="*/ T0 w 20056"/>
              <a:gd name="T2" fmla="+- 0 10938 276"/>
              <a:gd name="T3" fmla="*/ 10938 h 21324"/>
              <a:gd name="T4" fmla="+- 0 10444 416"/>
              <a:gd name="T5" fmla="*/ T4 w 20056"/>
              <a:gd name="T6" fmla="+- 0 10938 276"/>
              <a:gd name="T7" fmla="*/ 10938 h 21324"/>
              <a:gd name="T8" fmla="+- 0 10444 416"/>
              <a:gd name="T9" fmla="*/ T8 w 20056"/>
              <a:gd name="T10" fmla="+- 0 10938 276"/>
              <a:gd name="T11" fmla="*/ 10938 h 21324"/>
              <a:gd name="T12" fmla="+- 0 10444 416"/>
              <a:gd name="T13" fmla="*/ T12 w 20056"/>
              <a:gd name="T14" fmla="+- 0 10938 276"/>
              <a:gd name="T15" fmla="*/ 10938 h 21324"/>
            </a:gdLst>
            <a:ahLst/>
            <a:cxnLst>
              <a:cxn ang="0">
                <a:pos x="T1" y="T3"/>
              </a:cxn>
              <a:cxn ang="0">
                <a:pos x="T5" y="T7"/>
              </a:cxn>
              <a:cxn ang="0">
                <a:pos x="T9" y="T11"/>
              </a:cxn>
              <a:cxn ang="0">
                <a:pos x="T13" y="T15"/>
              </a:cxn>
            </a:cxnLst>
            <a:rect l="0" t="0" r="r" b="b"/>
            <a:pathLst>
              <a:path w="20056" h="21324">
                <a:moveTo>
                  <a:pt x="20009" y="16389"/>
                </a:moveTo>
                <a:cubicBezTo>
                  <a:pt x="20009" y="16389"/>
                  <a:pt x="21183" y="-276"/>
                  <a:pt x="11674" y="3"/>
                </a:cubicBezTo>
                <a:cubicBezTo>
                  <a:pt x="2164" y="280"/>
                  <a:pt x="-416" y="10920"/>
                  <a:pt x="51"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6" name="AutoShape 18"/>
          <p:cNvSpPr>
            <a:spLocks/>
          </p:cNvSpPr>
          <p:nvPr/>
        </p:nvSpPr>
        <p:spPr bwMode="auto">
          <a:xfrm>
            <a:off x="19645313" y="5853113"/>
            <a:ext cx="155575" cy="173037"/>
          </a:xfrm>
          <a:custGeom>
            <a:avLst/>
            <a:gdLst>
              <a:gd name="T0" fmla="+- 0 11155 1127"/>
              <a:gd name="T1" fmla="*/ T0 w 20056"/>
              <a:gd name="T2" fmla="+- 0 10937 274"/>
              <a:gd name="T3" fmla="*/ 10937 h 21326"/>
              <a:gd name="T4" fmla="+- 0 11155 1127"/>
              <a:gd name="T5" fmla="*/ T4 w 20056"/>
              <a:gd name="T6" fmla="+- 0 10937 274"/>
              <a:gd name="T7" fmla="*/ 10937 h 21326"/>
              <a:gd name="T8" fmla="+- 0 11155 1127"/>
              <a:gd name="T9" fmla="*/ T8 w 20056"/>
              <a:gd name="T10" fmla="+- 0 10937 274"/>
              <a:gd name="T11" fmla="*/ 10937 h 21326"/>
              <a:gd name="T12" fmla="+- 0 11155 1127"/>
              <a:gd name="T13" fmla="*/ T12 w 20056"/>
              <a:gd name="T14" fmla="+- 0 10937 274"/>
              <a:gd name="T15" fmla="*/ 10937 h 21326"/>
            </a:gdLst>
            <a:ahLst/>
            <a:cxnLst>
              <a:cxn ang="0">
                <a:pos x="T1" y="T3"/>
              </a:cxn>
              <a:cxn ang="0">
                <a:pos x="T5" y="T7"/>
              </a:cxn>
              <a:cxn ang="0">
                <a:pos x="T9" y="T11"/>
              </a:cxn>
              <a:cxn ang="0">
                <a:pos x="T13" y="T15"/>
              </a:cxn>
            </a:cxnLst>
            <a:rect l="0" t="0" r="r" b="b"/>
            <a:pathLst>
              <a:path w="20056" h="21326">
                <a:moveTo>
                  <a:pt x="46" y="16390"/>
                </a:moveTo>
                <a:cubicBezTo>
                  <a:pt x="46" y="16390"/>
                  <a:pt x="-1127" y="-274"/>
                  <a:pt x="8380" y="3"/>
                </a:cubicBezTo>
                <a:cubicBezTo>
                  <a:pt x="17890" y="284"/>
                  <a:pt x="20473" y="10920"/>
                  <a:pt x="20003" y="21325"/>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7" name="AutoShape 19"/>
          <p:cNvSpPr>
            <a:spLocks/>
          </p:cNvSpPr>
          <p:nvPr/>
        </p:nvSpPr>
        <p:spPr bwMode="auto">
          <a:xfrm>
            <a:off x="18884900" y="5334000"/>
            <a:ext cx="895350" cy="12239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94" y="8259"/>
                </a:moveTo>
                <a:lnTo>
                  <a:pt x="15732" y="501"/>
                </a:lnTo>
                <a:lnTo>
                  <a:pt x="15712" y="507"/>
                </a:lnTo>
                <a:cubicBezTo>
                  <a:pt x="15434" y="201"/>
                  <a:pt x="14960" y="0"/>
                  <a:pt x="14420" y="0"/>
                </a:cubicBezTo>
                <a:cubicBezTo>
                  <a:pt x="14370" y="0"/>
                  <a:pt x="14321" y="2"/>
                  <a:pt x="14271" y="5"/>
                </a:cubicBezTo>
                <a:cubicBezTo>
                  <a:pt x="14270" y="3"/>
                  <a:pt x="14268" y="0"/>
                  <a:pt x="14267" y="0"/>
                </a:cubicBezTo>
                <a:lnTo>
                  <a:pt x="7488" y="0"/>
                </a:lnTo>
                <a:cubicBezTo>
                  <a:pt x="7464" y="0"/>
                  <a:pt x="7442" y="1"/>
                  <a:pt x="7418" y="2"/>
                </a:cubicBezTo>
                <a:cubicBezTo>
                  <a:pt x="7416" y="2"/>
                  <a:pt x="7414" y="8"/>
                  <a:pt x="7411" y="16"/>
                </a:cubicBezTo>
                <a:cubicBezTo>
                  <a:pt x="7328" y="6"/>
                  <a:pt x="7244" y="0"/>
                  <a:pt x="7158" y="0"/>
                </a:cubicBezTo>
                <a:cubicBezTo>
                  <a:pt x="6620" y="0"/>
                  <a:pt x="6148" y="199"/>
                  <a:pt x="5869" y="502"/>
                </a:cubicBezTo>
                <a:lnTo>
                  <a:pt x="5866" y="501"/>
                </a:lnTo>
                <a:lnTo>
                  <a:pt x="5841" y="536"/>
                </a:lnTo>
                <a:cubicBezTo>
                  <a:pt x="5803" y="580"/>
                  <a:pt x="5769" y="627"/>
                  <a:pt x="5739" y="675"/>
                </a:cubicBezTo>
                <a:lnTo>
                  <a:pt x="205" y="8259"/>
                </a:lnTo>
                <a:cubicBezTo>
                  <a:pt x="75" y="8425"/>
                  <a:pt x="0" y="8617"/>
                  <a:pt x="0" y="8821"/>
                </a:cubicBezTo>
                <a:cubicBezTo>
                  <a:pt x="0" y="9448"/>
                  <a:pt x="694" y="9956"/>
                  <a:pt x="1551" y="9956"/>
                </a:cubicBezTo>
                <a:cubicBezTo>
                  <a:pt x="2183" y="9956"/>
                  <a:pt x="2725" y="9679"/>
                  <a:pt x="2967" y="9283"/>
                </a:cubicBezTo>
                <a:lnTo>
                  <a:pt x="6946" y="3951"/>
                </a:lnTo>
                <a:lnTo>
                  <a:pt x="6946" y="20307"/>
                </a:lnTo>
                <a:cubicBezTo>
                  <a:pt x="6946" y="21021"/>
                  <a:pt x="7738" y="21600"/>
                  <a:pt x="8713" y="21600"/>
                </a:cubicBezTo>
                <a:cubicBezTo>
                  <a:pt x="9688" y="21600"/>
                  <a:pt x="10480" y="21021"/>
                  <a:pt x="10480" y="20307"/>
                </a:cubicBezTo>
                <a:lnTo>
                  <a:pt x="10480" y="10587"/>
                </a:lnTo>
                <a:cubicBezTo>
                  <a:pt x="10480" y="10587"/>
                  <a:pt x="10626" y="10482"/>
                  <a:pt x="10886" y="10587"/>
                </a:cubicBezTo>
                <a:lnTo>
                  <a:pt x="10886" y="20307"/>
                </a:lnTo>
                <a:cubicBezTo>
                  <a:pt x="10886" y="21021"/>
                  <a:pt x="11678" y="21600"/>
                  <a:pt x="12653" y="21600"/>
                </a:cubicBezTo>
                <a:cubicBezTo>
                  <a:pt x="13629" y="21600"/>
                  <a:pt x="14420" y="21021"/>
                  <a:pt x="14420" y="20307"/>
                </a:cubicBezTo>
                <a:lnTo>
                  <a:pt x="14420" y="3639"/>
                </a:lnTo>
                <a:lnTo>
                  <a:pt x="18631" y="9283"/>
                </a:lnTo>
                <a:cubicBezTo>
                  <a:pt x="18873" y="9679"/>
                  <a:pt x="19416" y="9956"/>
                  <a:pt x="20048" y="9956"/>
                </a:cubicBezTo>
                <a:cubicBezTo>
                  <a:pt x="20905" y="9956"/>
                  <a:pt x="21599" y="9448"/>
                  <a:pt x="21599" y="8821"/>
                </a:cubicBezTo>
                <a:cubicBezTo>
                  <a:pt x="21599" y="8617"/>
                  <a:pt x="21524" y="8425"/>
                  <a:pt x="21394" y="825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8" name="AutoShape 20"/>
          <p:cNvSpPr>
            <a:spLocks/>
          </p:cNvSpPr>
          <p:nvPr/>
        </p:nvSpPr>
        <p:spPr bwMode="auto">
          <a:xfrm>
            <a:off x="18872200" y="5854700"/>
            <a:ext cx="119063" cy="131763"/>
          </a:xfrm>
          <a:custGeom>
            <a:avLst/>
            <a:gdLst>
              <a:gd name="T0" fmla="+- 0 10444 417"/>
              <a:gd name="T1" fmla="*/ T0 w 20054"/>
              <a:gd name="T2" fmla="+- 0 10938 276"/>
              <a:gd name="T3" fmla="*/ 10938 h 21324"/>
              <a:gd name="T4" fmla="+- 0 10444 417"/>
              <a:gd name="T5" fmla="*/ T4 w 20054"/>
              <a:gd name="T6" fmla="+- 0 10938 276"/>
              <a:gd name="T7" fmla="*/ 10938 h 21324"/>
              <a:gd name="T8" fmla="+- 0 10444 417"/>
              <a:gd name="T9" fmla="*/ T8 w 20054"/>
              <a:gd name="T10" fmla="+- 0 10938 276"/>
              <a:gd name="T11" fmla="*/ 10938 h 21324"/>
              <a:gd name="T12" fmla="+- 0 10444 417"/>
              <a:gd name="T13" fmla="*/ T12 w 20054"/>
              <a:gd name="T14" fmla="+- 0 10938 276"/>
              <a:gd name="T15" fmla="*/ 10938 h 21324"/>
            </a:gdLst>
            <a:ahLst/>
            <a:cxnLst>
              <a:cxn ang="0">
                <a:pos x="T1" y="T3"/>
              </a:cxn>
              <a:cxn ang="0">
                <a:pos x="T5" y="T7"/>
              </a:cxn>
              <a:cxn ang="0">
                <a:pos x="T9" y="T11"/>
              </a:cxn>
              <a:cxn ang="0">
                <a:pos x="T13" y="T15"/>
              </a:cxn>
            </a:cxnLst>
            <a:rect l="0" t="0" r="r" b="b"/>
            <a:pathLst>
              <a:path w="20054" h="21324">
                <a:moveTo>
                  <a:pt x="20008" y="16390"/>
                </a:moveTo>
                <a:cubicBezTo>
                  <a:pt x="20008" y="16390"/>
                  <a:pt x="21182" y="-276"/>
                  <a:pt x="11673" y="3"/>
                </a:cubicBezTo>
                <a:cubicBezTo>
                  <a:pt x="2165" y="282"/>
                  <a:pt x="-417" y="10919"/>
                  <a:pt x="52"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9" name="AutoShape 21"/>
          <p:cNvSpPr>
            <a:spLocks/>
          </p:cNvSpPr>
          <p:nvPr/>
        </p:nvSpPr>
        <p:spPr bwMode="auto">
          <a:xfrm>
            <a:off x="18859500" y="5918200"/>
            <a:ext cx="18573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78"/>
                </a:moveTo>
                <a:lnTo>
                  <a:pt x="7235" y="21600"/>
                </a:lnTo>
                <a:lnTo>
                  <a:pt x="0" y="17431"/>
                </a:lnTo>
                <a:lnTo>
                  <a:pt x="0" y="1705"/>
                </a:lnTo>
                <a:lnTo>
                  <a:pt x="15230" y="0"/>
                </a:lnTo>
                <a:lnTo>
                  <a:pt x="21600" y="3410"/>
                </a:lnTo>
                <a:cubicBezTo>
                  <a:pt x="21600" y="3410"/>
                  <a:pt x="21600" y="18378"/>
                  <a:pt x="21600" y="1837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90" name="AutoShape 22"/>
          <p:cNvSpPr>
            <a:spLocks/>
          </p:cNvSpPr>
          <p:nvPr/>
        </p:nvSpPr>
        <p:spPr bwMode="auto">
          <a:xfrm>
            <a:off x="19202400" y="5067300"/>
            <a:ext cx="249238" cy="249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600"/>
                </a:moveTo>
                <a:cubicBezTo>
                  <a:pt x="16764" y="21600"/>
                  <a:pt x="21600" y="16767"/>
                  <a:pt x="21600" y="10800"/>
                </a:cubicBezTo>
                <a:cubicBezTo>
                  <a:pt x="21600" y="4836"/>
                  <a:pt x="16764" y="0"/>
                  <a:pt x="10801" y="0"/>
                </a:cubicBezTo>
                <a:cubicBezTo>
                  <a:pt x="4836" y="0"/>
                  <a:pt x="0" y="4836"/>
                  <a:pt x="0" y="10800"/>
                </a:cubicBezTo>
                <a:cubicBezTo>
                  <a:pt x="0" y="16767"/>
                  <a:pt x="4836" y="21600"/>
                  <a:pt x="10801"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7904" y="4963152"/>
            <a:ext cx="1764884" cy="1764884"/>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7" name="AutoShape 13"/>
          <p:cNvSpPr>
            <a:spLocks/>
          </p:cNvSpPr>
          <p:nvPr/>
        </p:nvSpPr>
        <p:spPr bwMode="auto">
          <a:xfrm>
            <a:off x="7046913" y="85836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78" name="AutoShape 14"/>
          <p:cNvSpPr>
            <a:spLocks/>
          </p:cNvSpPr>
          <p:nvPr/>
        </p:nvSpPr>
        <p:spPr bwMode="auto">
          <a:xfrm>
            <a:off x="7772400" y="90297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5" name="AutoShape 21"/>
          <p:cNvSpPr>
            <a:spLocks/>
          </p:cNvSpPr>
          <p:nvPr/>
        </p:nvSpPr>
        <p:spPr bwMode="auto">
          <a:xfrm>
            <a:off x="15473363" y="431006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6" name="AutoShape 22"/>
          <p:cNvSpPr>
            <a:spLocks/>
          </p:cNvSpPr>
          <p:nvPr/>
        </p:nvSpPr>
        <p:spPr bwMode="auto">
          <a:xfrm>
            <a:off x="16203613" y="47482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8" name="AutoShape 24"/>
          <p:cNvSpPr>
            <a:spLocks/>
          </p:cNvSpPr>
          <p:nvPr/>
        </p:nvSpPr>
        <p:spPr bwMode="auto">
          <a:xfrm>
            <a:off x="15555913" y="88630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0" name="AutoShape 26"/>
          <p:cNvSpPr>
            <a:spLocks/>
          </p:cNvSpPr>
          <p:nvPr/>
        </p:nvSpPr>
        <p:spPr bwMode="auto">
          <a:xfrm>
            <a:off x="7034213" y="5194300"/>
            <a:ext cx="1741487" cy="173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1" name="AutoShape 27"/>
          <p:cNvSpPr>
            <a:spLocks/>
          </p:cNvSpPr>
          <p:nvPr/>
        </p:nvSpPr>
        <p:spPr bwMode="auto">
          <a:xfrm>
            <a:off x="7759700" y="56388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2" name="AutoShape 38"/>
          <p:cNvSpPr>
            <a:spLocks/>
          </p:cNvSpPr>
          <p:nvPr/>
        </p:nvSpPr>
        <p:spPr bwMode="auto">
          <a:xfrm>
            <a:off x="16284932" y="9306272"/>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79" name="AutoShape 15"/>
          <p:cNvSpPr>
            <a:spLocks/>
          </p:cNvSpPr>
          <p:nvPr/>
        </p:nvSpPr>
        <p:spPr bwMode="auto">
          <a:xfrm>
            <a:off x="7377113" y="89138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7" name="AutoShape 23"/>
          <p:cNvSpPr>
            <a:spLocks/>
          </p:cNvSpPr>
          <p:nvPr/>
        </p:nvSpPr>
        <p:spPr bwMode="auto">
          <a:xfrm>
            <a:off x="15778733" y="4633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9" name="AutoShape 25"/>
          <p:cNvSpPr>
            <a:spLocks/>
          </p:cNvSpPr>
          <p:nvPr/>
        </p:nvSpPr>
        <p:spPr bwMode="auto">
          <a:xfrm>
            <a:off x="15886113" y="91932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2" name="AutoShape 28"/>
          <p:cNvSpPr>
            <a:spLocks/>
          </p:cNvSpPr>
          <p:nvPr/>
        </p:nvSpPr>
        <p:spPr bwMode="auto">
          <a:xfrm>
            <a:off x="7364413" y="5522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65" name="AutoShape 1"/>
          <p:cNvSpPr>
            <a:spLocks/>
          </p:cNvSpPr>
          <p:nvPr/>
        </p:nvSpPr>
        <p:spPr bwMode="auto">
          <a:xfrm>
            <a:off x="10248900" y="3530600"/>
            <a:ext cx="3983038" cy="8488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67"/>
                </a:moveTo>
                <a:cubicBezTo>
                  <a:pt x="21599" y="20922"/>
                  <a:pt x="21126" y="21599"/>
                  <a:pt x="18834" y="21599"/>
                </a:cubicBezTo>
                <a:lnTo>
                  <a:pt x="3537" y="21599"/>
                </a:lnTo>
                <a:cubicBezTo>
                  <a:pt x="1644" y="21599"/>
                  <a:pt x="0" y="21272"/>
                  <a:pt x="0" y="20220"/>
                </a:cubicBezTo>
                <a:lnTo>
                  <a:pt x="0" y="1402"/>
                </a:lnTo>
                <a:cubicBezTo>
                  <a:pt x="0" y="514"/>
                  <a:pt x="1843" y="0"/>
                  <a:pt x="3438" y="0"/>
                </a:cubicBezTo>
                <a:lnTo>
                  <a:pt x="18286" y="0"/>
                </a:lnTo>
                <a:cubicBezTo>
                  <a:pt x="20130" y="0"/>
                  <a:pt x="21599" y="467"/>
                  <a:pt x="21599" y="1355"/>
                </a:cubicBezTo>
                <a:cubicBezTo>
                  <a:pt x="21599" y="1355"/>
                  <a:pt x="21599" y="20267"/>
                  <a:pt x="21599" y="20267"/>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6" name="AutoShape 2"/>
          <p:cNvSpPr>
            <a:spLocks/>
          </p:cNvSpPr>
          <p:nvPr/>
        </p:nvSpPr>
        <p:spPr bwMode="auto">
          <a:xfrm>
            <a:off x="10185400" y="50800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7" name="AutoShape 3"/>
          <p:cNvSpPr>
            <a:spLocks/>
          </p:cNvSpPr>
          <p:nvPr/>
        </p:nvSpPr>
        <p:spPr bwMode="auto">
          <a:xfrm>
            <a:off x="10185400" y="4724400"/>
            <a:ext cx="53975" cy="263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8" name="AutoShape 4"/>
          <p:cNvSpPr>
            <a:spLocks/>
          </p:cNvSpPr>
          <p:nvPr/>
        </p:nvSpPr>
        <p:spPr bwMode="auto">
          <a:xfrm>
            <a:off x="10236200" y="3543300"/>
            <a:ext cx="3963988" cy="8466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254"/>
                </a:moveTo>
                <a:cubicBezTo>
                  <a:pt x="21600" y="20909"/>
                  <a:pt x="21187" y="21599"/>
                  <a:pt x="18888" y="21599"/>
                </a:cubicBezTo>
                <a:lnTo>
                  <a:pt x="3547" y="21599"/>
                </a:lnTo>
                <a:cubicBezTo>
                  <a:pt x="1648" y="21599"/>
                  <a:pt x="0" y="21272"/>
                  <a:pt x="0" y="20220"/>
                </a:cubicBezTo>
                <a:lnTo>
                  <a:pt x="0" y="1402"/>
                </a:lnTo>
                <a:cubicBezTo>
                  <a:pt x="0" y="514"/>
                  <a:pt x="1848" y="0"/>
                  <a:pt x="3447" y="0"/>
                </a:cubicBezTo>
                <a:lnTo>
                  <a:pt x="6821" y="0"/>
                </a:lnTo>
                <a:cubicBezTo>
                  <a:pt x="6821" y="0"/>
                  <a:pt x="21600" y="20254"/>
                  <a:pt x="21600" y="20254"/>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9" name="AutoShape 5"/>
          <p:cNvSpPr>
            <a:spLocks/>
          </p:cNvSpPr>
          <p:nvPr/>
        </p:nvSpPr>
        <p:spPr bwMode="auto">
          <a:xfrm>
            <a:off x="10185400" y="54356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0" name="AutoShape 6"/>
          <p:cNvSpPr>
            <a:spLocks/>
          </p:cNvSpPr>
          <p:nvPr/>
        </p:nvSpPr>
        <p:spPr bwMode="auto">
          <a:xfrm>
            <a:off x="13182600" y="3467100"/>
            <a:ext cx="5143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6E6D6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1" name="AutoShape 7"/>
          <p:cNvSpPr>
            <a:spLocks/>
          </p:cNvSpPr>
          <p:nvPr/>
        </p:nvSpPr>
        <p:spPr bwMode="auto">
          <a:xfrm>
            <a:off x="11925300" y="11112500"/>
            <a:ext cx="652463" cy="652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9"/>
                </a:moveTo>
                <a:cubicBezTo>
                  <a:pt x="21600" y="16763"/>
                  <a:pt x="16763" y="21600"/>
                  <a:pt x="10798" y="21600"/>
                </a:cubicBezTo>
                <a:cubicBezTo>
                  <a:pt x="4834" y="21600"/>
                  <a:pt x="0" y="16763"/>
                  <a:pt x="0" y="10799"/>
                </a:cubicBezTo>
                <a:cubicBezTo>
                  <a:pt x="0" y="4835"/>
                  <a:pt x="4834" y="0"/>
                  <a:pt x="10798" y="0"/>
                </a:cubicBezTo>
                <a:cubicBezTo>
                  <a:pt x="16763" y="0"/>
                  <a:pt x="21600" y="4835"/>
                  <a:pt x="21600" y="10799"/>
                </a:cubicBezTo>
                <a:close/>
              </a:path>
            </a:pathLst>
          </a:custGeom>
          <a:solidFill>
            <a:srgbClr val="48484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2" name="AutoShape 8"/>
          <p:cNvSpPr>
            <a:spLocks/>
          </p:cNvSpPr>
          <p:nvPr/>
        </p:nvSpPr>
        <p:spPr bwMode="auto">
          <a:xfrm>
            <a:off x="12192000" y="3860800"/>
            <a:ext cx="95250"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7"/>
                </a:moveTo>
                <a:cubicBezTo>
                  <a:pt x="21600" y="16763"/>
                  <a:pt x="16769" y="21600"/>
                  <a:pt x="10800" y="21600"/>
                </a:cubicBezTo>
                <a:cubicBezTo>
                  <a:pt x="4836" y="21600"/>
                  <a:pt x="0" y="16763"/>
                  <a:pt x="0" y="10797"/>
                </a:cubicBezTo>
                <a:cubicBezTo>
                  <a:pt x="0" y="4833"/>
                  <a:pt x="4836" y="0"/>
                  <a:pt x="10800" y="0"/>
                </a:cubicBezTo>
                <a:cubicBezTo>
                  <a:pt x="16769" y="0"/>
                  <a:pt x="21600" y="4833"/>
                  <a:pt x="21600" y="10797"/>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3" name="AutoShape 9"/>
          <p:cNvSpPr>
            <a:spLocks/>
          </p:cNvSpPr>
          <p:nvPr/>
        </p:nvSpPr>
        <p:spPr bwMode="auto">
          <a:xfrm>
            <a:off x="11887200" y="4191000"/>
            <a:ext cx="715963"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56"/>
                  <a:pt x="20761" y="21599"/>
                  <a:pt x="19730" y="21599"/>
                </a:cubicBezTo>
                <a:lnTo>
                  <a:pt x="1868" y="21599"/>
                </a:lnTo>
                <a:cubicBezTo>
                  <a:pt x="837" y="21599"/>
                  <a:pt x="0" y="16756"/>
                  <a:pt x="0" y="10800"/>
                </a:cubicBezTo>
                <a:cubicBezTo>
                  <a:pt x="0" y="4841"/>
                  <a:pt x="837" y="0"/>
                  <a:pt x="1868" y="0"/>
                </a:cubicBezTo>
                <a:lnTo>
                  <a:pt x="19730" y="0"/>
                </a:lnTo>
                <a:cubicBezTo>
                  <a:pt x="20761" y="0"/>
                  <a:pt x="21599" y="4841"/>
                  <a:pt x="21599" y="10800"/>
                </a:cubicBezTo>
                <a:cubicBezTo>
                  <a:pt x="21599" y="10800"/>
                  <a:pt x="21599" y="10800"/>
                  <a:pt x="21599" y="10800"/>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4" name="AutoShape 10"/>
          <p:cNvSpPr>
            <a:spLocks/>
          </p:cNvSpPr>
          <p:nvPr/>
        </p:nvSpPr>
        <p:spPr bwMode="auto">
          <a:xfrm>
            <a:off x="12141200" y="11353800"/>
            <a:ext cx="212725"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noFill/>
          <a:ln w="12700" cap="flat" cmpd="sng">
            <a:solidFill>
              <a:srgbClr val="92929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8075" name="AutoShape 11"/>
          <p:cNvSpPr>
            <a:spLocks/>
          </p:cNvSpPr>
          <p:nvPr/>
        </p:nvSpPr>
        <p:spPr bwMode="auto">
          <a:xfrm>
            <a:off x="10464800" y="4648200"/>
            <a:ext cx="3514725" cy="6242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1B232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6" name="AutoShape 12"/>
          <p:cNvSpPr>
            <a:spLocks/>
          </p:cNvSpPr>
          <p:nvPr/>
        </p:nvSpPr>
        <p:spPr bwMode="auto">
          <a:xfrm>
            <a:off x="11912600" y="11442700"/>
            <a:ext cx="663575" cy="325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21600" y="11927"/>
                  <a:pt x="16670" y="21600"/>
                  <a:pt x="10806" y="21600"/>
                </a:cubicBezTo>
                <a:cubicBezTo>
                  <a:pt x="4942" y="21600"/>
                  <a:pt x="0" y="11927"/>
                  <a:pt x="0" y="0"/>
                </a:cubicBezTo>
                <a:cubicBezTo>
                  <a:pt x="9267" y="7539"/>
                  <a:pt x="13298" y="7287"/>
                  <a:pt x="21600" y="0"/>
                </a:cubicBezTo>
                <a:close/>
              </a:path>
            </a:pathLst>
          </a:custGeom>
          <a:solidFill>
            <a:srgbClr val="232323">
              <a:alpha val="2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80" name="AutoShape 16"/>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App </a:t>
            </a:r>
            <a:r>
              <a:rPr lang="en-US" sz="9200" b="1" dirty="0" smtClean="0">
                <a:solidFill>
                  <a:srgbClr val="4D4D4D"/>
                </a:solidFill>
                <a:latin typeface="Aleo" panose="020F0502020204030203" pitchFamily="34" charset="0"/>
                <a:ea typeface="Aleo Regular" charset="0"/>
                <a:cs typeface="Aleo Regular" charset="0"/>
                <a:sym typeface="Aleo Regular" charset="0"/>
              </a:rPr>
              <a:t>features</a:t>
            </a:r>
            <a:endParaRPr lang="en-US" dirty="0"/>
          </a:p>
        </p:txBody>
      </p:sp>
      <p:sp>
        <p:nvSpPr>
          <p:cNvPr id="88081" name="AutoShape 17"/>
          <p:cNvSpPr>
            <a:spLocks/>
          </p:cNvSpPr>
          <p:nvPr/>
        </p:nvSpPr>
        <p:spPr bwMode="auto">
          <a:xfrm>
            <a:off x="1168400" y="527050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 and create walking routes.</a:t>
            </a:r>
            <a:endParaRPr lang="en-US" dirty="0"/>
          </a:p>
        </p:txBody>
      </p:sp>
      <p:sp>
        <p:nvSpPr>
          <p:cNvPr id="88082" name="AutoShape 18"/>
          <p:cNvSpPr>
            <a:spLocks/>
          </p:cNvSpPr>
          <p:nvPr/>
        </p:nvSpPr>
        <p:spPr bwMode="auto">
          <a:xfrm>
            <a:off x="17602200" y="4387850"/>
            <a:ext cx="57277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sym typeface="Lato Light" panose="020F0302020204030203" pitchFamily="34" charset="0"/>
              </a:rPr>
              <a:t>Set milestones and win rewards!</a:t>
            </a:r>
            <a:endParaRPr lang="en-US" dirty="0"/>
          </a:p>
        </p:txBody>
      </p:sp>
      <p:sp>
        <p:nvSpPr>
          <p:cNvPr id="88083" name="AutoShape 19"/>
          <p:cNvSpPr>
            <a:spLocks/>
          </p:cNvSpPr>
          <p:nvPr/>
        </p:nvSpPr>
        <p:spPr bwMode="auto">
          <a:xfrm>
            <a:off x="17614900" y="9188450"/>
            <a:ext cx="57150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Automated and user prompted social media updates. </a:t>
            </a:r>
            <a:endParaRPr lang="en-US" dirty="0"/>
          </a:p>
        </p:txBody>
      </p:sp>
      <p:sp>
        <p:nvSpPr>
          <p:cNvPr id="88084" name="AutoShape 20"/>
          <p:cNvSpPr>
            <a:spLocks/>
          </p:cNvSpPr>
          <p:nvPr/>
        </p:nvSpPr>
        <p:spPr bwMode="auto">
          <a:xfrm>
            <a:off x="1181100" y="8909050"/>
            <a:ext cx="5422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 nearby shops, events and products that are dog friendly.</a:t>
            </a:r>
            <a:endParaRPr lang="en-US" dirty="0"/>
          </a:p>
        </p:txBody>
      </p:sp>
      <p:sp>
        <p:nvSpPr>
          <p:cNvPr id="88094" name="AutoShape 30"/>
          <p:cNvSpPr>
            <a:spLocks/>
          </p:cNvSpPr>
          <p:nvPr/>
        </p:nvSpPr>
        <p:spPr bwMode="auto">
          <a:xfrm>
            <a:off x="13238163" y="5211763"/>
            <a:ext cx="23368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4932" y="0"/>
                </a:lnTo>
                <a:lnTo>
                  <a:pt x="14932" y="21599"/>
                </a:lnTo>
                <a:lnTo>
                  <a:pt x="0" y="21599"/>
                </a:lnTo>
              </a:path>
            </a:pathLst>
          </a:custGeom>
          <a:noFill/>
          <a:ln w="38100" cap="flat" cmpd="sng">
            <a:solidFill>
              <a:srgbClr val="E4932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5" name="AutoShape 31"/>
          <p:cNvSpPr>
            <a:spLocks/>
          </p:cNvSpPr>
          <p:nvPr/>
        </p:nvSpPr>
        <p:spPr bwMode="auto">
          <a:xfrm>
            <a:off x="13042900" y="6235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7811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6" name="Line 32"/>
          <p:cNvSpPr>
            <a:spLocks noChangeShapeType="1"/>
          </p:cNvSpPr>
          <p:nvPr/>
        </p:nvSpPr>
        <p:spPr bwMode="auto">
          <a:xfrm flipH="1">
            <a:off x="13420725" y="9771063"/>
            <a:ext cx="2143125" cy="0"/>
          </a:xfrm>
          <a:prstGeom prst="line">
            <a:avLst/>
          </a:prstGeom>
          <a:noFill/>
          <a:ln w="38100" cap="flat" cmpd="sng">
            <a:solidFill>
              <a:srgbClr val="37475D"/>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8097" name="AutoShape 33"/>
          <p:cNvSpPr>
            <a:spLocks/>
          </p:cNvSpPr>
          <p:nvPr/>
        </p:nvSpPr>
        <p:spPr bwMode="auto">
          <a:xfrm>
            <a:off x="13220700" y="9664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39516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8" name="AutoShape 34"/>
          <p:cNvSpPr>
            <a:spLocks/>
          </p:cNvSpPr>
          <p:nvPr/>
        </p:nvSpPr>
        <p:spPr bwMode="auto">
          <a:xfrm>
            <a:off x="8777288" y="8289925"/>
            <a:ext cx="2255837" cy="1127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6324" y="21600"/>
                </a:lnTo>
                <a:lnTo>
                  <a:pt x="6324" y="0"/>
                </a:lnTo>
                <a:lnTo>
                  <a:pt x="21599" y="0"/>
                </a:lnTo>
              </a:path>
            </a:pathLst>
          </a:custGeom>
          <a:noFill/>
          <a:ln w="38100" cap="flat" cmpd="sng">
            <a:solidFill>
              <a:srgbClr val="64335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9" name="AutoShape 35"/>
          <p:cNvSpPr>
            <a:spLocks/>
          </p:cNvSpPr>
          <p:nvPr/>
        </p:nvSpPr>
        <p:spPr bwMode="auto">
          <a:xfrm>
            <a:off x="11049000" y="81915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53F61"/>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100" name="AutoShape 36"/>
          <p:cNvSpPr>
            <a:spLocks/>
          </p:cNvSpPr>
          <p:nvPr/>
        </p:nvSpPr>
        <p:spPr bwMode="auto">
          <a:xfrm>
            <a:off x="8761413" y="6097588"/>
            <a:ext cx="3292475" cy="11382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4333" y="21600"/>
                </a:lnTo>
                <a:lnTo>
                  <a:pt x="4333" y="0"/>
                </a:lnTo>
                <a:lnTo>
                  <a:pt x="0" y="0"/>
                </a:lnTo>
              </a:path>
            </a:pathLst>
          </a:custGeom>
          <a:noFill/>
          <a:ln w="38100" cap="flat" cmpd="sng">
            <a:solidFill>
              <a:srgbClr val="46998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1" name="AutoShape 37"/>
          <p:cNvSpPr>
            <a:spLocks/>
          </p:cNvSpPr>
          <p:nvPr/>
        </p:nvSpPr>
        <p:spPr bwMode="auto">
          <a:xfrm>
            <a:off x="12065000" y="7137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58968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44" name="AutoShape 3"/>
          <p:cNvSpPr>
            <a:spLocks/>
          </p:cNvSpPr>
          <p:nvPr/>
        </p:nvSpPr>
        <p:spPr bwMode="auto">
          <a:xfrm>
            <a:off x="16229883" y="9392653"/>
            <a:ext cx="393546" cy="7568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212" y="4640263"/>
            <a:ext cx="3525406" cy="6249986"/>
          </a:xfrm>
          <a:prstGeom prst="rect">
            <a:avLst/>
          </a:prstGeom>
        </p:spPr>
      </p:pic>
      <p:sp>
        <p:nvSpPr>
          <p:cNvPr id="46" name="AutoShape 47"/>
          <p:cNvSpPr>
            <a:spLocks/>
          </p:cNvSpPr>
          <p:nvPr/>
        </p:nvSpPr>
        <p:spPr bwMode="auto">
          <a:xfrm>
            <a:off x="15975082" y="4799433"/>
            <a:ext cx="701087" cy="7010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0619" y="5614516"/>
            <a:ext cx="883444" cy="883444"/>
          </a:xfrm>
          <a:prstGeom prst="rect">
            <a:avLst/>
          </a:prstGeom>
        </p:spPr>
      </p:pic>
      <p:sp>
        <p:nvSpPr>
          <p:cNvPr id="49" name="AutoShape 48"/>
          <p:cNvSpPr>
            <a:spLocks/>
          </p:cNvSpPr>
          <p:nvPr/>
        </p:nvSpPr>
        <p:spPr bwMode="auto">
          <a:xfrm>
            <a:off x="7539217" y="9085541"/>
            <a:ext cx="743697" cy="7135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599"/>
                </a:lnTo>
                <a:lnTo>
                  <a:pt x="9043" y="21599"/>
                </a:lnTo>
                <a:lnTo>
                  <a:pt x="9043" y="19398"/>
                </a:lnTo>
                <a:lnTo>
                  <a:pt x="3676" y="19398"/>
                </a:lnTo>
                <a:lnTo>
                  <a:pt x="3676" y="10868"/>
                </a:lnTo>
                <a:lnTo>
                  <a:pt x="17975" y="10868"/>
                </a:lnTo>
                <a:lnTo>
                  <a:pt x="17973" y="21599"/>
                </a:lnTo>
                <a:lnTo>
                  <a:pt x="20073" y="21599"/>
                </a:lnTo>
                <a:lnTo>
                  <a:pt x="20073" y="8667"/>
                </a:lnTo>
                <a:cubicBezTo>
                  <a:pt x="20073" y="8667"/>
                  <a:pt x="1579" y="8667"/>
                  <a:pt x="1579" y="8667"/>
                </a:cubicBezTo>
                <a:close/>
                <a:moveTo>
                  <a:pt x="16400" y="12556"/>
                </a:moveTo>
                <a:lnTo>
                  <a:pt x="16400" y="21599"/>
                </a:lnTo>
                <a:lnTo>
                  <a:pt x="10616" y="21599"/>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0" name="AutoShape 47"/>
          <p:cNvSpPr>
            <a:spLocks/>
          </p:cNvSpPr>
          <p:nvPr/>
        </p:nvSpPr>
        <p:spPr bwMode="auto">
          <a:xfrm>
            <a:off x="8851900" y="9774238"/>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AutoShape 1"/>
          <p:cNvSpPr>
            <a:spLocks/>
          </p:cNvSpPr>
          <p:nvPr/>
        </p:nvSpPr>
        <p:spPr bwMode="auto">
          <a:xfrm>
            <a:off x="1379538" y="844550"/>
            <a:ext cx="9948366"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Market overview</a:t>
            </a:r>
            <a:endParaRPr lang="en-US" dirty="0"/>
          </a:p>
        </p:txBody>
      </p:sp>
      <p:sp>
        <p:nvSpPr>
          <p:cNvPr id="76802" name="AutoShape 2"/>
          <p:cNvSpPr>
            <a:spLocks/>
          </p:cNvSpPr>
          <p:nvPr/>
        </p:nvSpPr>
        <p:spPr bwMode="auto">
          <a:xfrm>
            <a:off x="1484313" y="8039100"/>
            <a:ext cx="756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Market opportunity</a:t>
            </a:r>
            <a:endParaRPr lang="en-US" dirty="0"/>
          </a:p>
        </p:txBody>
      </p:sp>
      <p:sp>
        <p:nvSpPr>
          <p:cNvPr id="76803" name="AutoShape 3"/>
          <p:cNvSpPr>
            <a:spLocks/>
          </p:cNvSpPr>
          <p:nvPr/>
        </p:nvSpPr>
        <p:spPr bwMode="auto">
          <a:xfrm>
            <a:off x="17272000" y="1039813"/>
            <a:ext cx="6043613" cy="6045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8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4" name="AutoShape 4"/>
          <p:cNvSpPr>
            <a:spLocks/>
          </p:cNvSpPr>
          <p:nvPr/>
        </p:nvSpPr>
        <p:spPr bwMode="auto">
          <a:xfrm>
            <a:off x="19653250" y="2659063"/>
            <a:ext cx="3641725" cy="4300537"/>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2E42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5" name="AutoShape 5"/>
          <p:cNvSpPr>
            <a:spLocks/>
          </p:cNvSpPr>
          <p:nvPr/>
        </p:nvSpPr>
        <p:spPr bwMode="auto">
          <a:xfrm>
            <a:off x="18186400" y="1955800"/>
            <a:ext cx="4168775" cy="41687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2596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6" name="AutoShape 6"/>
          <p:cNvSpPr>
            <a:spLocks/>
          </p:cNvSpPr>
          <p:nvPr/>
        </p:nvSpPr>
        <p:spPr bwMode="auto">
          <a:xfrm>
            <a:off x="16141700" y="8039100"/>
            <a:ext cx="4762500" cy="476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7" name="AutoShape 7"/>
          <p:cNvSpPr>
            <a:spLocks/>
          </p:cNvSpPr>
          <p:nvPr/>
        </p:nvSpPr>
        <p:spPr bwMode="auto">
          <a:xfrm>
            <a:off x="9294813" y="1547813"/>
            <a:ext cx="9094787" cy="9094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8" name="AutoShape 8"/>
          <p:cNvSpPr>
            <a:spLocks/>
          </p:cNvSpPr>
          <p:nvPr/>
        </p:nvSpPr>
        <p:spPr bwMode="auto">
          <a:xfrm>
            <a:off x="12877800" y="3983038"/>
            <a:ext cx="5478463" cy="6469062"/>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9" name="AutoShape 9"/>
          <p:cNvSpPr>
            <a:spLocks/>
          </p:cNvSpPr>
          <p:nvPr/>
        </p:nvSpPr>
        <p:spPr bwMode="auto">
          <a:xfrm>
            <a:off x="10672763" y="2925763"/>
            <a:ext cx="6269037" cy="626903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0" name="AutoShape 10"/>
          <p:cNvSpPr>
            <a:spLocks/>
          </p:cNvSpPr>
          <p:nvPr/>
        </p:nvSpPr>
        <p:spPr bwMode="auto">
          <a:xfrm>
            <a:off x="18016538" y="9313863"/>
            <a:ext cx="2870200" cy="33877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11" name="AutoShape 11"/>
          <p:cNvSpPr>
            <a:spLocks/>
          </p:cNvSpPr>
          <p:nvPr/>
        </p:nvSpPr>
        <p:spPr bwMode="auto">
          <a:xfrm>
            <a:off x="16862425" y="8759825"/>
            <a:ext cx="3282950" cy="32829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2" name="AutoShape 12"/>
          <p:cNvSpPr>
            <a:spLocks/>
          </p:cNvSpPr>
          <p:nvPr/>
        </p:nvSpPr>
        <p:spPr bwMode="auto">
          <a:xfrm>
            <a:off x="1485900" y="9144000"/>
            <a:ext cx="75692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spend a lot of money on keeping their canine family member happy.</a:t>
            </a:r>
          </a:p>
          <a:p>
            <a:pPr algn="l"/>
            <a:endPar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algn="l"/>
            <a:r>
              <a:rPr lang="en-US" sz="3600" dirty="0" smtClean="0">
                <a:solidFill>
                  <a:srgbClr val="4D4D4D"/>
                </a:solidFill>
                <a:latin typeface="Lato Light" panose="020F0302020204030203" pitchFamily="34" charset="0"/>
                <a:sym typeface="Lato Light" panose="020F0302020204030203" pitchFamily="34" charset="0"/>
              </a:rPr>
              <a:t>How can we get a slice of this?</a:t>
            </a:r>
            <a:endParaRPr lang="en-US" dirty="0"/>
          </a:p>
        </p:txBody>
      </p:sp>
      <p:sp>
        <p:nvSpPr>
          <p:cNvPr id="76813" name="AutoShape 13"/>
          <p:cNvSpPr>
            <a:spLocks/>
          </p:cNvSpPr>
          <p:nvPr/>
        </p:nvSpPr>
        <p:spPr bwMode="auto">
          <a:xfrm>
            <a:off x="18100849" y="2114552"/>
            <a:ext cx="4385914" cy="3482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6600" b="1" dirty="0" smtClean="0">
                <a:solidFill>
                  <a:srgbClr val="FFFFFF"/>
                </a:solidFill>
                <a:latin typeface="Aleo" panose="020F0502020204030203" pitchFamily="34" charset="0"/>
                <a:ea typeface="Aleo Regular" charset="0"/>
                <a:cs typeface="Aleo Regular" charset="0"/>
                <a:sym typeface="Aleo Regular" charset="0"/>
              </a:rPr>
              <a:t>92%</a:t>
            </a:r>
          </a:p>
          <a:p>
            <a:r>
              <a:rPr lang="en-US" sz="4800" b="1" dirty="0" smtClean="0">
                <a:solidFill>
                  <a:srgbClr val="FFFFFF"/>
                </a:solidFill>
                <a:latin typeface="Aleo" panose="020F0502020204030203" pitchFamily="34" charset="0"/>
                <a:ea typeface="Aleo Regular" charset="0"/>
                <a:cs typeface="Aleo Regular" charset="0"/>
                <a:sym typeface="Aleo Regular" charset="0"/>
              </a:rPr>
              <a:t>have a</a:t>
            </a:r>
          </a:p>
          <a:p>
            <a:r>
              <a:rPr lang="en-US" sz="4800" b="1" dirty="0" smtClean="0">
                <a:solidFill>
                  <a:srgbClr val="FFFFFF"/>
                </a:solidFill>
                <a:latin typeface="Aleo" panose="020F0502020204030203" pitchFamily="34" charset="0"/>
                <a:ea typeface="Aleo Regular" charset="0"/>
                <a:cs typeface="Aleo Regular" charset="0"/>
                <a:sym typeface="Aleo Regular" charset="0"/>
              </a:rPr>
              <a:t>smartphone</a:t>
            </a:r>
            <a:endParaRPr lang="en-US" dirty="0"/>
          </a:p>
        </p:txBody>
      </p:sp>
      <p:sp>
        <p:nvSpPr>
          <p:cNvPr id="76814" name="AutoShape 14"/>
          <p:cNvSpPr>
            <a:spLocks/>
          </p:cNvSpPr>
          <p:nvPr/>
        </p:nvSpPr>
        <p:spPr bwMode="auto">
          <a:xfrm>
            <a:off x="10544002" y="4432300"/>
            <a:ext cx="6596410" cy="337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11500" b="1" dirty="0" smtClean="0">
                <a:solidFill>
                  <a:srgbClr val="FFFFFF"/>
                </a:solidFill>
                <a:latin typeface="Aleo" panose="020F0502020204030203" pitchFamily="34" charset="0"/>
                <a:ea typeface="Aleo Regular" charset="0"/>
                <a:cs typeface="Aleo Regular" charset="0"/>
                <a:sym typeface="Aleo Regular" charset="0"/>
              </a:rPr>
              <a:t>$3.6B </a:t>
            </a:r>
          </a:p>
          <a:p>
            <a:r>
              <a:rPr lang="en-US" sz="7200" b="1" dirty="0" smtClean="0">
                <a:solidFill>
                  <a:srgbClr val="FFFFFF"/>
                </a:solidFill>
                <a:latin typeface="Aleo" panose="020F0502020204030203" pitchFamily="34" charset="0"/>
                <a:ea typeface="Aleo Regular" charset="0"/>
                <a:cs typeface="Aleo Regular" charset="0"/>
                <a:sym typeface="Aleo Regular" charset="0"/>
              </a:rPr>
              <a:t>spent on dogs in 2009</a:t>
            </a:r>
            <a:endParaRPr lang="en-US" sz="7200" b="1" dirty="0">
              <a:solidFill>
                <a:srgbClr val="FFFFFF"/>
              </a:solidFill>
              <a:latin typeface="Aleo" panose="020F0502020204030203" pitchFamily="34" charset="0"/>
              <a:ea typeface="Aleo Regular" charset="0"/>
              <a:cs typeface="Aleo Regular" charset="0"/>
              <a:sym typeface="Aleo Regular" charset="0"/>
            </a:endParaRPr>
          </a:p>
          <a:p>
            <a:endParaRPr lang="en-US" dirty="0"/>
          </a:p>
        </p:txBody>
      </p:sp>
      <p:sp>
        <p:nvSpPr>
          <p:cNvPr id="76815" name="AutoShape 15"/>
          <p:cNvSpPr>
            <a:spLocks/>
          </p:cNvSpPr>
          <p:nvPr/>
        </p:nvSpPr>
        <p:spPr bwMode="auto">
          <a:xfrm>
            <a:off x="17160552" y="9531350"/>
            <a:ext cx="2636837"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8000" b="1" dirty="0" smtClean="0">
                <a:solidFill>
                  <a:srgbClr val="FFFFFF"/>
                </a:solidFill>
                <a:latin typeface="Aleo" panose="020F0502020204030203" pitchFamily="34" charset="0"/>
                <a:ea typeface="Aleo Regular" charset="0"/>
                <a:cs typeface="Aleo Regular" charset="0"/>
                <a:sym typeface="Aleo Regular" charset="0"/>
              </a:rPr>
              <a:t>3.4</a:t>
            </a:r>
            <a:r>
              <a:rPr lang="en-US" sz="3600" b="1" dirty="0" smtClean="0">
                <a:solidFill>
                  <a:srgbClr val="FFFFFF"/>
                </a:solidFill>
                <a:latin typeface="Aleo" panose="020F0502020204030203" pitchFamily="34" charset="0"/>
                <a:ea typeface="Aleo Regular" charset="0"/>
                <a:cs typeface="Aleo Regular" charset="0"/>
                <a:sym typeface="Aleo Regular" charset="0"/>
              </a:rPr>
              <a:t/>
            </a:r>
            <a:br>
              <a:rPr lang="en-US" sz="3600" b="1" dirty="0" smtClean="0">
                <a:solidFill>
                  <a:srgbClr val="FFFFFF"/>
                </a:solidFill>
                <a:latin typeface="Aleo" panose="020F0502020204030203" pitchFamily="34" charset="0"/>
                <a:ea typeface="Aleo Regular" charset="0"/>
                <a:cs typeface="Aleo Regular" charset="0"/>
                <a:sym typeface="Aleo Regular" charset="0"/>
              </a:rPr>
            </a:br>
            <a:r>
              <a:rPr lang="en-US" sz="3600" b="1" dirty="0" smtClean="0">
                <a:solidFill>
                  <a:srgbClr val="FFFFFF"/>
                </a:solidFill>
                <a:latin typeface="Aleo" panose="020F0502020204030203" pitchFamily="34" charset="0"/>
                <a:ea typeface="Aleo Regular" charset="0"/>
                <a:cs typeface="Aleo Regular" charset="0"/>
                <a:sym typeface="Aleo Regular" charset="0"/>
              </a:rPr>
              <a:t>million</a:t>
            </a:r>
            <a:br>
              <a:rPr lang="en-US" sz="3600" b="1" dirty="0" smtClean="0">
                <a:solidFill>
                  <a:srgbClr val="FFFFFF"/>
                </a:solidFill>
                <a:latin typeface="Aleo" panose="020F0502020204030203" pitchFamily="34" charset="0"/>
                <a:ea typeface="Aleo Regular" charset="0"/>
                <a:cs typeface="Aleo Regular" charset="0"/>
                <a:sym typeface="Aleo Regular" charset="0"/>
              </a:rPr>
            </a:br>
            <a:r>
              <a:rPr lang="en-US" sz="3600" b="1" dirty="0" smtClean="0">
                <a:solidFill>
                  <a:srgbClr val="FFFFFF"/>
                </a:solidFill>
                <a:latin typeface="Aleo" panose="020F0502020204030203" pitchFamily="34" charset="0"/>
                <a:ea typeface="Aleo Regular" charset="0"/>
                <a:cs typeface="Aleo Regular" charset="0"/>
                <a:sym typeface="Aleo Regular" charset="0"/>
              </a:rPr>
              <a:t>dogs</a:t>
            </a:r>
            <a:endParaRPr lang="en-US" dirty="0"/>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AutoShape 1"/>
          <p:cNvSpPr>
            <a:spLocks/>
          </p:cNvSpPr>
          <p:nvPr/>
        </p:nvSpPr>
        <p:spPr bwMode="auto">
          <a:xfrm>
            <a:off x="208534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0" name="AutoShape 2"/>
          <p:cNvSpPr>
            <a:spLocks/>
          </p:cNvSpPr>
          <p:nvPr/>
        </p:nvSpPr>
        <p:spPr bwMode="auto">
          <a:xfrm>
            <a:off x="206613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1" name="AutoShape 3"/>
          <p:cNvSpPr>
            <a:spLocks/>
          </p:cNvSpPr>
          <p:nvPr/>
        </p:nvSpPr>
        <p:spPr bwMode="auto">
          <a:xfrm>
            <a:off x="20116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2" name="AutoShape 4"/>
          <p:cNvSpPr>
            <a:spLocks/>
          </p:cNvSpPr>
          <p:nvPr/>
        </p:nvSpPr>
        <p:spPr bwMode="auto">
          <a:xfrm>
            <a:off x="19924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3" name="AutoShape 5"/>
          <p:cNvSpPr>
            <a:spLocks/>
          </p:cNvSpPr>
          <p:nvPr/>
        </p:nvSpPr>
        <p:spPr bwMode="auto">
          <a:xfrm>
            <a:off x="194183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4" name="AutoShape 6"/>
          <p:cNvSpPr>
            <a:spLocks/>
          </p:cNvSpPr>
          <p:nvPr/>
        </p:nvSpPr>
        <p:spPr bwMode="auto">
          <a:xfrm>
            <a:off x="192262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5" name="AutoShape 7"/>
          <p:cNvSpPr>
            <a:spLocks/>
          </p:cNvSpPr>
          <p:nvPr/>
        </p:nvSpPr>
        <p:spPr bwMode="auto">
          <a:xfrm>
            <a:off x="18681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6" name="AutoShape 8"/>
          <p:cNvSpPr>
            <a:spLocks/>
          </p:cNvSpPr>
          <p:nvPr/>
        </p:nvSpPr>
        <p:spPr bwMode="auto">
          <a:xfrm>
            <a:off x="18489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7" name="AutoShape 9"/>
          <p:cNvSpPr>
            <a:spLocks/>
          </p:cNvSpPr>
          <p:nvPr/>
        </p:nvSpPr>
        <p:spPr bwMode="auto">
          <a:xfrm>
            <a:off x="17957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8" name="AutoShape 10"/>
          <p:cNvSpPr>
            <a:spLocks/>
          </p:cNvSpPr>
          <p:nvPr/>
        </p:nvSpPr>
        <p:spPr bwMode="auto">
          <a:xfrm>
            <a:off x="17765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9" name="AutoShape 11"/>
          <p:cNvSpPr>
            <a:spLocks/>
          </p:cNvSpPr>
          <p:nvPr/>
        </p:nvSpPr>
        <p:spPr bwMode="auto">
          <a:xfrm>
            <a:off x="17221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0" name="AutoShape 12"/>
          <p:cNvSpPr>
            <a:spLocks/>
          </p:cNvSpPr>
          <p:nvPr/>
        </p:nvSpPr>
        <p:spPr bwMode="auto">
          <a:xfrm>
            <a:off x="17029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1" name="AutoShape 13"/>
          <p:cNvSpPr>
            <a:spLocks/>
          </p:cNvSpPr>
          <p:nvPr/>
        </p:nvSpPr>
        <p:spPr bwMode="auto">
          <a:xfrm>
            <a:off x="16522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2" name="AutoShape 14"/>
          <p:cNvSpPr>
            <a:spLocks/>
          </p:cNvSpPr>
          <p:nvPr/>
        </p:nvSpPr>
        <p:spPr bwMode="auto">
          <a:xfrm>
            <a:off x="16330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3" name="AutoShape 15"/>
          <p:cNvSpPr>
            <a:spLocks/>
          </p:cNvSpPr>
          <p:nvPr/>
        </p:nvSpPr>
        <p:spPr bwMode="auto">
          <a:xfrm>
            <a:off x="157861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4" name="AutoShape 16"/>
          <p:cNvSpPr>
            <a:spLocks/>
          </p:cNvSpPr>
          <p:nvPr/>
        </p:nvSpPr>
        <p:spPr bwMode="auto">
          <a:xfrm>
            <a:off x="155940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5" name="AutoShape 17"/>
          <p:cNvSpPr>
            <a:spLocks/>
          </p:cNvSpPr>
          <p:nvPr/>
        </p:nvSpPr>
        <p:spPr bwMode="auto">
          <a:xfrm>
            <a:off x="15062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6" name="AutoShape 18"/>
          <p:cNvSpPr>
            <a:spLocks/>
          </p:cNvSpPr>
          <p:nvPr/>
        </p:nvSpPr>
        <p:spPr bwMode="auto">
          <a:xfrm>
            <a:off x="14870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7" name="AutoShape 19"/>
          <p:cNvSpPr>
            <a:spLocks/>
          </p:cNvSpPr>
          <p:nvPr/>
        </p:nvSpPr>
        <p:spPr bwMode="auto">
          <a:xfrm>
            <a:off x="143256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8" name="AutoShape 20"/>
          <p:cNvSpPr>
            <a:spLocks/>
          </p:cNvSpPr>
          <p:nvPr/>
        </p:nvSpPr>
        <p:spPr bwMode="auto">
          <a:xfrm>
            <a:off x="141335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9" name="AutoShape 21"/>
          <p:cNvSpPr>
            <a:spLocks/>
          </p:cNvSpPr>
          <p:nvPr/>
        </p:nvSpPr>
        <p:spPr bwMode="auto">
          <a:xfrm>
            <a:off x="208407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0" name="AutoShape 22"/>
          <p:cNvSpPr>
            <a:spLocks/>
          </p:cNvSpPr>
          <p:nvPr/>
        </p:nvSpPr>
        <p:spPr bwMode="auto">
          <a:xfrm>
            <a:off x="206486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1" name="AutoShape 23"/>
          <p:cNvSpPr>
            <a:spLocks/>
          </p:cNvSpPr>
          <p:nvPr/>
        </p:nvSpPr>
        <p:spPr bwMode="auto">
          <a:xfrm>
            <a:off x="20104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2" name="AutoShape 24"/>
          <p:cNvSpPr>
            <a:spLocks/>
          </p:cNvSpPr>
          <p:nvPr/>
        </p:nvSpPr>
        <p:spPr bwMode="auto">
          <a:xfrm>
            <a:off x="19912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3" name="AutoShape 25"/>
          <p:cNvSpPr>
            <a:spLocks/>
          </p:cNvSpPr>
          <p:nvPr/>
        </p:nvSpPr>
        <p:spPr bwMode="auto">
          <a:xfrm>
            <a:off x="194056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4" name="AutoShape 26"/>
          <p:cNvSpPr>
            <a:spLocks/>
          </p:cNvSpPr>
          <p:nvPr/>
        </p:nvSpPr>
        <p:spPr bwMode="auto">
          <a:xfrm>
            <a:off x="192135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5" name="AutoShape 27"/>
          <p:cNvSpPr>
            <a:spLocks/>
          </p:cNvSpPr>
          <p:nvPr/>
        </p:nvSpPr>
        <p:spPr bwMode="auto">
          <a:xfrm>
            <a:off x="18669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6" name="AutoShape 28"/>
          <p:cNvSpPr>
            <a:spLocks/>
          </p:cNvSpPr>
          <p:nvPr/>
        </p:nvSpPr>
        <p:spPr bwMode="auto">
          <a:xfrm>
            <a:off x="18476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7" name="AutoShape 29"/>
          <p:cNvSpPr>
            <a:spLocks/>
          </p:cNvSpPr>
          <p:nvPr/>
        </p:nvSpPr>
        <p:spPr bwMode="auto">
          <a:xfrm>
            <a:off x="17945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8" name="AutoShape 30"/>
          <p:cNvSpPr>
            <a:spLocks/>
          </p:cNvSpPr>
          <p:nvPr/>
        </p:nvSpPr>
        <p:spPr bwMode="auto">
          <a:xfrm>
            <a:off x="17753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9" name="AutoShape 31"/>
          <p:cNvSpPr>
            <a:spLocks/>
          </p:cNvSpPr>
          <p:nvPr/>
        </p:nvSpPr>
        <p:spPr bwMode="auto">
          <a:xfrm>
            <a:off x="17208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0" name="AutoShape 32"/>
          <p:cNvSpPr>
            <a:spLocks/>
          </p:cNvSpPr>
          <p:nvPr/>
        </p:nvSpPr>
        <p:spPr bwMode="auto">
          <a:xfrm>
            <a:off x="17016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1" name="AutoShape 33"/>
          <p:cNvSpPr>
            <a:spLocks/>
          </p:cNvSpPr>
          <p:nvPr/>
        </p:nvSpPr>
        <p:spPr bwMode="auto">
          <a:xfrm>
            <a:off x="16510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2" name="AutoShape 34"/>
          <p:cNvSpPr>
            <a:spLocks/>
          </p:cNvSpPr>
          <p:nvPr/>
        </p:nvSpPr>
        <p:spPr bwMode="auto">
          <a:xfrm>
            <a:off x="16317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3" name="AutoShape 35"/>
          <p:cNvSpPr>
            <a:spLocks/>
          </p:cNvSpPr>
          <p:nvPr/>
        </p:nvSpPr>
        <p:spPr bwMode="auto">
          <a:xfrm>
            <a:off x="157734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4" name="AutoShape 36"/>
          <p:cNvSpPr>
            <a:spLocks/>
          </p:cNvSpPr>
          <p:nvPr/>
        </p:nvSpPr>
        <p:spPr bwMode="auto">
          <a:xfrm>
            <a:off x="155813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5" name="AutoShape 37"/>
          <p:cNvSpPr>
            <a:spLocks/>
          </p:cNvSpPr>
          <p:nvPr/>
        </p:nvSpPr>
        <p:spPr bwMode="auto">
          <a:xfrm>
            <a:off x="15049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6" name="AutoShape 38"/>
          <p:cNvSpPr>
            <a:spLocks/>
          </p:cNvSpPr>
          <p:nvPr/>
        </p:nvSpPr>
        <p:spPr bwMode="auto">
          <a:xfrm>
            <a:off x="14857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7" name="AutoShape 39"/>
          <p:cNvSpPr>
            <a:spLocks/>
          </p:cNvSpPr>
          <p:nvPr/>
        </p:nvSpPr>
        <p:spPr bwMode="auto">
          <a:xfrm>
            <a:off x="143129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8" name="AutoShape 40"/>
          <p:cNvSpPr>
            <a:spLocks/>
          </p:cNvSpPr>
          <p:nvPr/>
        </p:nvSpPr>
        <p:spPr bwMode="auto">
          <a:xfrm>
            <a:off x="141208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9" name="AutoShape 41"/>
          <p:cNvSpPr>
            <a:spLocks/>
          </p:cNvSpPr>
          <p:nvPr/>
        </p:nvSpPr>
        <p:spPr bwMode="auto">
          <a:xfrm>
            <a:off x="208407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0" name="AutoShape 42"/>
          <p:cNvSpPr>
            <a:spLocks/>
          </p:cNvSpPr>
          <p:nvPr/>
        </p:nvSpPr>
        <p:spPr bwMode="auto">
          <a:xfrm>
            <a:off x="206486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1" name="AutoShape 43"/>
          <p:cNvSpPr>
            <a:spLocks/>
          </p:cNvSpPr>
          <p:nvPr/>
        </p:nvSpPr>
        <p:spPr bwMode="auto">
          <a:xfrm>
            <a:off x="20104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2" name="AutoShape 44"/>
          <p:cNvSpPr>
            <a:spLocks/>
          </p:cNvSpPr>
          <p:nvPr/>
        </p:nvSpPr>
        <p:spPr bwMode="auto">
          <a:xfrm>
            <a:off x="19912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3" name="AutoShape 45"/>
          <p:cNvSpPr>
            <a:spLocks/>
          </p:cNvSpPr>
          <p:nvPr/>
        </p:nvSpPr>
        <p:spPr bwMode="auto">
          <a:xfrm>
            <a:off x="194056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4" name="AutoShape 46"/>
          <p:cNvSpPr>
            <a:spLocks/>
          </p:cNvSpPr>
          <p:nvPr/>
        </p:nvSpPr>
        <p:spPr bwMode="auto">
          <a:xfrm>
            <a:off x="192135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5" name="AutoShape 47"/>
          <p:cNvSpPr>
            <a:spLocks/>
          </p:cNvSpPr>
          <p:nvPr/>
        </p:nvSpPr>
        <p:spPr bwMode="auto">
          <a:xfrm>
            <a:off x="18669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6" name="AutoShape 48"/>
          <p:cNvSpPr>
            <a:spLocks/>
          </p:cNvSpPr>
          <p:nvPr/>
        </p:nvSpPr>
        <p:spPr bwMode="auto">
          <a:xfrm>
            <a:off x="18476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7" name="AutoShape 49"/>
          <p:cNvSpPr>
            <a:spLocks/>
          </p:cNvSpPr>
          <p:nvPr/>
        </p:nvSpPr>
        <p:spPr bwMode="auto">
          <a:xfrm>
            <a:off x="17945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8" name="AutoShape 50"/>
          <p:cNvSpPr>
            <a:spLocks/>
          </p:cNvSpPr>
          <p:nvPr/>
        </p:nvSpPr>
        <p:spPr bwMode="auto">
          <a:xfrm>
            <a:off x="17753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9" name="AutoShape 51"/>
          <p:cNvSpPr>
            <a:spLocks/>
          </p:cNvSpPr>
          <p:nvPr/>
        </p:nvSpPr>
        <p:spPr bwMode="auto">
          <a:xfrm>
            <a:off x="17208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0" name="AutoShape 52"/>
          <p:cNvSpPr>
            <a:spLocks/>
          </p:cNvSpPr>
          <p:nvPr/>
        </p:nvSpPr>
        <p:spPr bwMode="auto">
          <a:xfrm>
            <a:off x="17016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1" name="AutoShape 53"/>
          <p:cNvSpPr>
            <a:spLocks/>
          </p:cNvSpPr>
          <p:nvPr/>
        </p:nvSpPr>
        <p:spPr bwMode="auto">
          <a:xfrm>
            <a:off x="16510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2" name="AutoShape 54"/>
          <p:cNvSpPr>
            <a:spLocks/>
          </p:cNvSpPr>
          <p:nvPr/>
        </p:nvSpPr>
        <p:spPr bwMode="auto">
          <a:xfrm>
            <a:off x="16317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3" name="AutoShape 55"/>
          <p:cNvSpPr>
            <a:spLocks/>
          </p:cNvSpPr>
          <p:nvPr/>
        </p:nvSpPr>
        <p:spPr bwMode="auto">
          <a:xfrm>
            <a:off x="157734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4" name="AutoShape 56"/>
          <p:cNvSpPr>
            <a:spLocks/>
          </p:cNvSpPr>
          <p:nvPr/>
        </p:nvSpPr>
        <p:spPr bwMode="auto">
          <a:xfrm>
            <a:off x="155813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5" name="AutoShape 57"/>
          <p:cNvSpPr>
            <a:spLocks/>
          </p:cNvSpPr>
          <p:nvPr/>
        </p:nvSpPr>
        <p:spPr bwMode="auto">
          <a:xfrm>
            <a:off x="15049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6" name="AutoShape 58"/>
          <p:cNvSpPr>
            <a:spLocks/>
          </p:cNvSpPr>
          <p:nvPr/>
        </p:nvSpPr>
        <p:spPr bwMode="auto">
          <a:xfrm>
            <a:off x="14857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7" name="AutoShape 59"/>
          <p:cNvSpPr>
            <a:spLocks/>
          </p:cNvSpPr>
          <p:nvPr/>
        </p:nvSpPr>
        <p:spPr bwMode="auto">
          <a:xfrm>
            <a:off x="143129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8" name="AutoShape 60"/>
          <p:cNvSpPr>
            <a:spLocks/>
          </p:cNvSpPr>
          <p:nvPr/>
        </p:nvSpPr>
        <p:spPr bwMode="auto">
          <a:xfrm>
            <a:off x="141208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9" name="AutoShape 61"/>
          <p:cNvSpPr>
            <a:spLocks/>
          </p:cNvSpPr>
          <p:nvPr/>
        </p:nvSpPr>
        <p:spPr bwMode="auto">
          <a:xfrm>
            <a:off x="208407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0" name="AutoShape 62"/>
          <p:cNvSpPr>
            <a:spLocks/>
          </p:cNvSpPr>
          <p:nvPr/>
        </p:nvSpPr>
        <p:spPr bwMode="auto">
          <a:xfrm>
            <a:off x="206486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1" name="AutoShape 63"/>
          <p:cNvSpPr>
            <a:spLocks/>
          </p:cNvSpPr>
          <p:nvPr/>
        </p:nvSpPr>
        <p:spPr bwMode="auto">
          <a:xfrm>
            <a:off x="20104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2" name="AutoShape 64"/>
          <p:cNvSpPr>
            <a:spLocks/>
          </p:cNvSpPr>
          <p:nvPr/>
        </p:nvSpPr>
        <p:spPr bwMode="auto">
          <a:xfrm>
            <a:off x="19912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3" name="AutoShape 65"/>
          <p:cNvSpPr>
            <a:spLocks/>
          </p:cNvSpPr>
          <p:nvPr/>
        </p:nvSpPr>
        <p:spPr bwMode="auto">
          <a:xfrm>
            <a:off x="194056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4" name="AutoShape 66"/>
          <p:cNvSpPr>
            <a:spLocks/>
          </p:cNvSpPr>
          <p:nvPr/>
        </p:nvSpPr>
        <p:spPr bwMode="auto">
          <a:xfrm>
            <a:off x="192135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5" name="AutoShape 67"/>
          <p:cNvSpPr>
            <a:spLocks/>
          </p:cNvSpPr>
          <p:nvPr/>
        </p:nvSpPr>
        <p:spPr bwMode="auto">
          <a:xfrm>
            <a:off x="18669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6" name="AutoShape 68"/>
          <p:cNvSpPr>
            <a:spLocks/>
          </p:cNvSpPr>
          <p:nvPr/>
        </p:nvSpPr>
        <p:spPr bwMode="auto">
          <a:xfrm>
            <a:off x="18476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7" name="AutoShape 69"/>
          <p:cNvSpPr>
            <a:spLocks/>
          </p:cNvSpPr>
          <p:nvPr/>
        </p:nvSpPr>
        <p:spPr bwMode="auto">
          <a:xfrm>
            <a:off x="17945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8" name="AutoShape 70"/>
          <p:cNvSpPr>
            <a:spLocks/>
          </p:cNvSpPr>
          <p:nvPr/>
        </p:nvSpPr>
        <p:spPr bwMode="auto">
          <a:xfrm>
            <a:off x="17753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9" name="AutoShape 71"/>
          <p:cNvSpPr>
            <a:spLocks/>
          </p:cNvSpPr>
          <p:nvPr/>
        </p:nvSpPr>
        <p:spPr bwMode="auto">
          <a:xfrm>
            <a:off x="17208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0" name="AutoShape 72"/>
          <p:cNvSpPr>
            <a:spLocks/>
          </p:cNvSpPr>
          <p:nvPr/>
        </p:nvSpPr>
        <p:spPr bwMode="auto">
          <a:xfrm>
            <a:off x="17016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1" name="AutoShape 73"/>
          <p:cNvSpPr>
            <a:spLocks/>
          </p:cNvSpPr>
          <p:nvPr/>
        </p:nvSpPr>
        <p:spPr bwMode="auto">
          <a:xfrm>
            <a:off x="16510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2" name="AutoShape 74"/>
          <p:cNvSpPr>
            <a:spLocks/>
          </p:cNvSpPr>
          <p:nvPr/>
        </p:nvSpPr>
        <p:spPr bwMode="auto">
          <a:xfrm>
            <a:off x="16317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3" name="AutoShape 75"/>
          <p:cNvSpPr>
            <a:spLocks/>
          </p:cNvSpPr>
          <p:nvPr/>
        </p:nvSpPr>
        <p:spPr bwMode="auto">
          <a:xfrm>
            <a:off x="157734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4" name="AutoShape 76"/>
          <p:cNvSpPr>
            <a:spLocks/>
          </p:cNvSpPr>
          <p:nvPr/>
        </p:nvSpPr>
        <p:spPr bwMode="auto">
          <a:xfrm>
            <a:off x="155813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5" name="AutoShape 77"/>
          <p:cNvSpPr>
            <a:spLocks/>
          </p:cNvSpPr>
          <p:nvPr/>
        </p:nvSpPr>
        <p:spPr bwMode="auto">
          <a:xfrm>
            <a:off x="15049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6" name="AutoShape 78"/>
          <p:cNvSpPr>
            <a:spLocks/>
          </p:cNvSpPr>
          <p:nvPr/>
        </p:nvSpPr>
        <p:spPr bwMode="auto">
          <a:xfrm>
            <a:off x="14857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7" name="AutoShape 79"/>
          <p:cNvSpPr>
            <a:spLocks/>
          </p:cNvSpPr>
          <p:nvPr/>
        </p:nvSpPr>
        <p:spPr bwMode="auto">
          <a:xfrm>
            <a:off x="143129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8" name="AutoShape 80"/>
          <p:cNvSpPr>
            <a:spLocks/>
          </p:cNvSpPr>
          <p:nvPr/>
        </p:nvSpPr>
        <p:spPr bwMode="auto">
          <a:xfrm>
            <a:off x="141208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9" name="AutoShape 81"/>
          <p:cNvSpPr>
            <a:spLocks/>
          </p:cNvSpPr>
          <p:nvPr/>
        </p:nvSpPr>
        <p:spPr bwMode="auto">
          <a:xfrm>
            <a:off x="208534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0" name="AutoShape 82"/>
          <p:cNvSpPr>
            <a:spLocks/>
          </p:cNvSpPr>
          <p:nvPr/>
        </p:nvSpPr>
        <p:spPr bwMode="auto">
          <a:xfrm>
            <a:off x="206613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1" name="AutoShape 83"/>
          <p:cNvSpPr>
            <a:spLocks/>
          </p:cNvSpPr>
          <p:nvPr/>
        </p:nvSpPr>
        <p:spPr bwMode="auto">
          <a:xfrm>
            <a:off x="20116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2" name="AutoShape 84"/>
          <p:cNvSpPr>
            <a:spLocks/>
          </p:cNvSpPr>
          <p:nvPr/>
        </p:nvSpPr>
        <p:spPr bwMode="auto">
          <a:xfrm>
            <a:off x="19924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3" name="AutoShape 85"/>
          <p:cNvSpPr>
            <a:spLocks/>
          </p:cNvSpPr>
          <p:nvPr/>
        </p:nvSpPr>
        <p:spPr bwMode="auto">
          <a:xfrm>
            <a:off x="194183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4" name="AutoShape 86"/>
          <p:cNvSpPr>
            <a:spLocks/>
          </p:cNvSpPr>
          <p:nvPr/>
        </p:nvSpPr>
        <p:spPr bwMode="auto">
          <a:xfrm>
            <a:off x="192262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5" name="AutoShape 87"/>
          <p:cNvSpPr>
            <a:spLocks/>
          </p:cNvSpPr>
          <p:nvPr/>
        </p:nvSpPr>
        <p:spPr bwMode="auto">
          <a:xfrm>
            <a:off x="18681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6" name="AutoShape 88"/>
          <p:cNvSpPr>
            <a:spLocks/>
          </p:cNvSpPr>
          <p:nvPr/>
        </p:nvSpPr>
        <p:spPr bwMode="auto">
          <a:xfrm>
            <a:off x="18489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7" name="AutoShape 89"/>
          <p:cNvSpPr>
            <a:spLocks/>
          </p:cNvSpPr>
          <p:nvPr/>
        </p:nvSpPr>
        <p:spPr bwMode="auto">
          <a:xfrm>
            <a:off x="17957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8" name="AutoShape 90"/>
          <p:cNvSpPr>
            <a:spLocks/>
          </p:cNvSpPr>
          <p:nvPr/>
        </p:nvSpPr>
        <p:spPr bwMode="auto">
          <a:xfrm>
            <a:off x="17765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9" name="AutoShape 91"/>
          <p:cNvSpPr>
            <a:spLocks/>
          </p:cNvSpPr>
          <p:nvPr/>
        </p:nvSpPr>
        <p:spPr bwMode="auto">
          <a:xfrm>
            <a:off x="17221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0" name="AutoShape 92"/>
          <p:cNvSpPr>
            <a:spLocks/>
          </p:cNvSpPr>
          <p:nvPr/>
        </p:nvSpPr>
        <p:spPr bwMode="auto">
          <a:xfrm>
            <a:off x="17029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1" name="AutoShape 93"/>
          <p:cNvSpPr>
            <a:spLocks/>
          </p:cNvSpPr>
          <p:nvPr/>
        </p:nvSpPr>
        <p:spPr bwMode="auto">
          <a:xfrm>
            <a:off x="16522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2" name="AutoShape 94"/>
          <p:cNvSpPr>
            <a:spLocks/>
          </p:cNvSpPr>
          <p:nvPr/>
        </p:nvSpPr>
        <p:spPr bwMode="auto">
          <a:xfrm>
            <a:off x="16330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3" name="AutoShape 95"/>
          <p:cNvSpPr>
            <a:spLocks/>
          </p:cNvSpPr>
          <p:nvPr/>
        </p:nvSpPr>
        <p:spPr bwMode="auto">
          <a:xfrm>
            <a:off x="157861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4" name="AutoShape 96"/>
          <p:cNvSpPr>
            <a:spLocks/>
          </p:cNvSpPr>
          <p:nvPr/>
        </p:nvSpPr>
        <p:spPr bwMode="auto">
          <a:xfrm>
            <a:off x="155940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5" name="AutoShape 97"/>
          <p:cNvSpPr>
            <a:spLocks/>
          </p:cNvSpPr>
          <p:nvPr/>
        </p:nvSpPr>
        <p:spPr bwMode="auto">
          <a:xfrm>
            <a:off x="15062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6" name="AutoShape 98"/>
          <p:cNvSpPr>
            <a:spLocks/>
          </p:cNvSpPr>
          <p:nvPr/>
        </p:nvSpPr>
        <p:spPr bwMode="auto">
          <a:xfrm>
            <a:off x="14870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7" name="AutoShape 99"/>
          <p:cNvSpPr>
            <a:spLocks/>
          </p:cNvSpPr>
          <p:nvPr/>
        </p:nvSpPr>
        <p:spPr bwMode="auto">
          <a:xfrm>
            <a:off x="143256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8" name="AutoShape 100"/>
          <p:cNvSpPr>
            <a:spLocks/>
          </p:cNvSpPr>
          <p:nvPr/>
        </p:nvSpPr>
        <p:spPr bwMode="auto">
          <a:xfrm>
            <a:off x="141335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9" name="AutoShape 101"/>
          <p:cNvSpPr>
            <a:spLocks/>
          </p:cNvSpPr>
          <p:nvPr/>
        </p:nvSpPr>
        <p:spPr bwMode="auto">
          <a:xfrm>
            <a:off x="33893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0" name="AutoShape 102"/>
          <p:cNvSpPr>
            <a:spLocks/>
          </p:cNvSpPr>
          <p:nvPr/>
        </p:nvSpPr>
        <p:spPr bwMode="auto">
          <a:xfrm>
            <a:off x="31877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1" name="AutoShape 103"/>
          <p:cNvSpPr>
            <a:spLocks/>
          </p:cNvSpPr>
          <p:nvPr/>
        </p:nvSpPr>
        <p:spPr bwMode="auto">
          <a:xfrm>
            <a:off x="41259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2" name="AutoShape 104"/>
          <p:cNvSpPr>
            <a:spLocks/>
          </p:cNvSpPr>
          <p:nvPr/>
        </p:nvSpPr>
        <p:spPr bwMode="auto">
          <a:xfrm>
            <a:off x="39243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3" name="AutoShape 105"/>
          <p:cNvSpPr>
            <a:spLocks/>
          </p:cNvSpPr>
          <p:nvPr/>
        </p:nvSpPr>
        <p:spPr bwMode="auto">
          <a:xfrm>
            <a:off x="4849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4" name="AutoShape 106"/>
          <p:cNvSpPr>
            <a:spLocks/>
          </p:cNvSpPr>
          <p:nvPr/>
        </p:nvSpPr>
        <p:spPr bwMode="auto">
          <a:xfrm>
            <a:off x="4648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5" name="AutoShape 107"/>
          <p:cNvSpPr>
            <a:spLocks/>
          </p:cNvSpPr>
          <p:nvPr/>
        </p:nvSpPr>
        <p:spPr bwMode="auto">
          <a:xfrm>
            <a:off x="56245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6" name="AutoShape 108"/>
          <p:cNvSpPr>
            <a:spLocks/>
          </p:cNvSpPr>
          <p:nvPr/>
        </p:nvSpPr>
        <p:spPr bwMode="auto">
          <a:xfrm>
            <a:off x="54229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7" name="AutoShape 109"/>
          <p:cNvSpPr>
            <a:spLocks/>
          </p:cNvSpPr>
          <p:nvPr/>
        </p:nvSpPr>
        <p:spPr bwMode="auto">
          <a:xfrm>
            <a:off x="6335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8" name="AutoShape 110"/>
          <p:cNvSpPr>
            <a:spLocks/>
          </p:cNvSpPr>
          <p:nvPr/>
        </p:nvSpPr>
        <p:spPr bwMode="auto">
          <a:xfrm>
            <a:off x="6134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9" name="AutoShape 111"/>
          <p:cNvSpPr>
            <a:spLocks/>
          </p:cNvSpPr>
          <p:nvPr/>
        </p:nvSpPr>
        <p:spPr bwMode="auto">
          <a:xfrm>
            <a:off x="70723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0" name="AutoShape 112"/>
          <p:cNvSpPr>
            <a:spLocks/>
          </p:cNvSpPr>
          <p:nvPr/>
        </p:nvSpPr>
        <p:spPr bwMode="auto">
          <a:xfrm>
            <a:off x="68707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1" name="AutoShape 113"/>
          <p:cNvSpPr>
            <a:spLocks/>
          </p:cNvSpPr>
          <p:nvPr/>
        </p:nvSpPr>
        <p:spPr bwMode="auto">
          <a:xfrm>
            <a:off x="77962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2" name="AutoShape 114"/>
          <p:cNvSpPr>
            <a:spLocks/>
          </p:cNvSpPr>
          <p:nvPr/>
        </p:nvSpPr>
        <p:spPr bwMode="auto">
          <a:xfrm>
            <a:off x="75946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3" name="AutoShape 115"/>
          <p:cNvSpPr>
            <a:spLocks/>
          </p:cNvSpPr>
          <p:nvPr/>
        </p:nvSpPr>
        <p:spPr bwMode="auto">
          <a:xfrm>
            <a:off x="8532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4" name="AutoShape 116"/>
          <p:cNvSpPr>
            <a:spLocks/>
          </p:cNvSpPr>
          <p:nvPr/>
        </p:nvSpPr>
        <p:spPr bwMode="auto">
          <a:xfrm>
            <a:off x="8331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5" name="AutoShape 117"/>
          <p:cNvSpPr>
            <a:spLocks/>
          </p:cNvSpPr>
          <p:nvPr/>
        </p:nvSpPr>
        <p:spPr bwMode="auto">
          <a:xfrm>
            <a:off x="92821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6" name="AutoShape 118"/>
          <p:cNvSpPr>
            <a:spLocks/>
          </p:cNvSpPr>
          <p:nvPr/>
        </p:nvSpPr>
        <p:spPr bwMode="auto">
          <a:xfrm>
            <a:off x="90805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7" name="AutoShape 119"/>
          <p:cNvSpPr>
            <a:spLocks/>
          </p:cNvSpPr>
          <p:nvPr/>
        </p:nvSpPr>
        <p:spPr bwMode="auto">
          <a:xfrm>
            <a:off x="10018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8" name="AutoShape 120"/>
          <p:cNvSpPr>
            <a:spLocks/>
          </p:cNvSpPr>
          <p:nvPr/>
        </p:nvSpPr>
        <p:spPr bwMode="auto">
          <a:xfrm>
            <a:off x="9817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9" name="AutoShape 121"/>
          <p:cNvSpPr>
            <a:spLocks/>
          </p:cNvSpPr>
          <p:nvPr/>
        </p:nvSpPr>
        <p:spPr bwMode="auto">
          <a:xfrm>
            <a:off x="33639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0" name="AutoShape 122"/>
          <p:cNvSpPr>
            <a:spLocks/>
          </p:cNvSpPr>
          <p:nvPr/>
        </p:nvSpPr>
        <p:spPr bwMode="auto">
          <a:xfrm>
            <a:off x="31623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1" name="AutoShape 123"/>
          <p:cNvSpPr>
            <a:spLocks/>
          </p:cNvSpPr>
          <p:nvPr/>
        </p:nvSpPr>
        <p:spPr bwMode="auto">
          <a:xfrm>
            <a:off x="41005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2" name="AutoShape 124"/>
          <p:cNvSpPr>
            <a:spLocks/>
          </p:cNvSpPr>
          <p:nvPr/>
        </p:nvSpPr>
        <p:spPr bwMode="auto">
          <a:xfrm>
            <a:off x="38989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3" name="AutoShape 125"/>
          <p:cNvSpPr>
            <a:spLocks/>
          </p:cNvSpPr>
          <p:nvPr/>
        </p:nvSpPr>
        <p:spPr bwMode="auto">
          <a:xfrm>
            <a:off x="4824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4" name="AutoShape 126"/>
          <p:cNvSpPr>
            <a:spLocks/>
          </p:cNvSpPr>
          <p:nvPr/>
        </p:nvSpPr>
        <p:spPr bwMode="auto">
          <a:xfrm>
            <a:off x="4622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5" name="AutoShape 127"/>
          <p:cNvSpPr>
            <a:spLocks/>
          </p:cNvSpPr>
          <p:nvPr/>
        </p:nvSpPr>
        <p:spPr bwMode="auto">
          <a:xfrm>
            <a:off x="55991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6" name="AutoShape 128"/>
          <p:cNvSpPr>
            <a:spLocks/>
          </p:cNvSpPr>
          <p:nvPr/>
        </p:nvSpPr>
        <p:spPr bwMode="auto">
          <a:xfrm>
            <a:off x="53975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7" name="AutoShape 129"/>
          <p:cNvSpPr>
            <a:spLocks/>
          </p:cNvSpPr>
          <p:nvPr/>
        </p:nvSpPr>
        <p:spPr bwMode="auto">
          <a:xfrm>
            <a:off x="6310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8" name="AutoShape 130"/>
          <p:cNvSpPr>
            <a:spLocks/>
          </p:cNvSpPr>
          <p:nvPr/>
        </p:nvSpPr>
        <p:spPr bwMode="auto">
          <a:xfrm>
            <a:off x="6108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9" name="AutoShape 131"/>
          <p:cNvSpPr>
            <a:spLocks/>
          </p:cNvSpPr>
          <p:nvPr/>
        </p:nvSpPr>
        <p:spPr bwMode="auto">
          <a:xfrm>
            <a:off x="70469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0" name="AutoShape 132"/>
          <p:cNvSpPr>
            <a:spLocks/>
          </p:cNvSpPr>
          <p:nvPr/>
        </p:nvSpPr>
        <p:spPr bwMode="auto">
          <a:xfrm>
            <a:off x="68453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1" name="AutoShape 133"/>
          <p:cNvSpPr>
            <a:spLocks/>
          </p:cNvSpPr>
          <p:nvPr/>
        </p:nvSpPr>
        <p:spPr bwMode="auto">
          <a:xfrm>
            <a:off x="77708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2" name="AutoShape 134"/>
          <p:cNvSpPr>
            <a:spLocks/>
          </p:cNvSpPr>
          <p:nvPr/>
        </p:nvSpPr>
        <p:spPr bwMode="auto">
          <a:xfrm>
            <a:off x="75692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3" name="AutoShape 135"/>
          <p:cNvSpPr>
            <a:spLocks/>
          </p:cNvSpPr>
          <p:nvPr/>
        </p:nvSpPr>
        <p:spPr bwMode="auto">
          <a:xfrm>
            <a:off x="8507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4" name="AutoShape 136"/>
          <p:cNvSpPr>
            <a:spLocks/>
          </p:cNvSpPr>
          <p:nvPr/>
        </p:nvSpPr>
        <p:spPr bwMode="auto">
          <a:xfrm>
            <a:off x="8305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5" name="AutoShape 137"/>
          <p:cNvSpPr>
            <a:spLocks/>
          </p:cNvSpPr>
          <p:nvPr/>
        </p:nvSpPr>
        <p:spPr bwMode="auto">
          <a:xfrm>
            <a:off x="92567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6" name="AutoShape 138"/>
          <p:cNvSpPr>
            <a:spLocks/>
          </p:cNvSpPr>
          <p:nvPr/>
        </p:nvSpPr>
        <p:spPr bwMode="auto">
          <a:xfrm>
            <a:off x="90551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7" name="AutoShape 139"/>
          <p:cNvSpPr>
            <a:spLocks/>
          </p:cNvSpPr>
          <p:nvPr/>
        </p:nvSpPr>
        <p:spPr bwMode="auto">
          <a:xfrm>
            <a:off x="9993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8" name="AutoShape 140"/>
          <p:cNvSpPr>
            <a:spLocks/>
          </p:cNvSpPr>
          <p:nvPr/>
        </p:nvSpPr>
        <p:spPr bwMode="auto">
          <a:xfrm>
            <a:off x="9791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9" name="AutoShape 141"/>
          <p:cNvSpPr>
            <a:spLocks/>
          </p:cNvSpPr>
          <p:nvPr/>
        </p:nvSpPr>
        <p:spPr bwMode="auto">
          <a:xfrm>
            <a:off x="33639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0" name="AutoShape 142"/>
          <p:cNvSpPr>
            <a:spLocks/>
          </p:cNvSpPr>
          <p:nvPr/>
        </p:nvSpPr>
        <p:spPr bwMode="auto">
          <a:xfrm>
            <a:off x="31623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1" name="AutoShape 143"/>
          <p:cNvSpPr>
            <a:spLocks/>
          </p:cNvSpPr>
          <p:nvPr/>
        </p:nvSpPr>
        <p:spPr bwMode="auto">
          <a:xfrm>
            <a:off x="41005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2" name="AutoShape 144"/>
          <p:cNvSpPr>
            <a:spLocks/>
          </p:cNvSpPr>
          <p:nvPr/>
        </p:nvSpPr>
        <p:spPr bwMode="auto">
          <a:xfrm>
            <a:off x="38989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3" name="AutoShape 145"/>
          <p:cNvSpPr>
            <a:spLocks/>
          </p:cNvSpPr>
          <p:nvPr/>
        </p:nvSpPr>
        <p:spPr bwMode="auto">
          <a:xfrm>
            <a:off x="4824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4" name="AutoShape 146"/>
          <p:cNvSpPr>
            <a:spLocks/>
          </p:cNvSpPr>
          <p:nvPr/>
        </p:nvSpPr>
        <p:spPr bwMode="auto">
          <a:xfrm>
            <a:off x="4622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5" name="AutoShape 147"/>
          <p:cNvSpPr>
            <a:spLocks/>
          </p:cNvSpPr>
          <p:nvPr/>
        </p:nvSpPr>
        <p:spPr bwMode="auto">
          <a:xfrm>
            <a:off x="55991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6" name="AutoShape 148"/>
          <p:cNvSpPr>
            <a:spLocks/>
          </p:cNvSpPr>
          <p:nvPr/>
        </p:nvSpPr>
        <p:spPr bwMode="auto">
          <a:xfrm>
            <a:off x="53975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7" name="AutoShape 149"/>
          <p:cNvSpPr>
            <a:spLocks/>
          </p:cNvSpPr>
          <p:nvPr/>
        </p:nvSpPr>
        <p:spPr bwMode="auto">
          <a:xfrm>
            <a:off x="6310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8" name="AutoShape 150"/>
          <p:cNvSpPr>
            <a:spLocks/>
          </p:cNvSpPr>
          <p:nvPr/>
        </p:nvSpPr>
        <p:spPr bwMode="auto">
          <a:xfrm>
            <a:off x="6108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9" name="AutoShape 151"/>
          <p:cNvSpPr>
            <a:spLocks/>
          </p:cNvSpPr>
          <p:nvPr/>
        </p:nvSpPr>
        <p:spPr bwMode="auto">
          <a:xfrm>
            <a:off x="70469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0" name="AutoShape 152"/>
          <p:cNvSpPr>
            <a:spLocks/>
          </p:cNvSpPr>
          <p:nvPr/>
        </p:nvSpPr>
        <p:spPr bwMode="auto">
          <a:xfrm>
            <a:off x="68453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1" name="AutoShape 153"/>
          <p:cNvSpPr>
            <a:spLocks/>
          </p:cNvSpPr>
          <p:nvPr/>
        </p:nvSpPr>
        <p:spPr bwMode="auto">
          <a:xfrm>
            <a:off x="77708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2" name="AutoShape 154"/>
          <p:cNvSpPr>
            <a:spLocks/>
          </p:cNvSpPr>
          <p:nvPr/>
        </p:nvSpPr>
        <p:spPr bwMode="auto">
          <a:xfrm>
            <a:off x="75692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3" name="AutoShape 155"/>
          <p:cNvSpPr>
            <a:spLocks/>
          </p:cNvSpPr>
          <p:nvPr/>
        </p:nvSpPr>
        <p:spPr bwMode="auto">
          <a:xfrm>
            <a:off x="8507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4" name="AutoShape 156"/>
          <p:cNvSpPr>
            <a:spLocks/>
          </p:cNvSpPr>
          <p:nvPr/>
        </p:nvSpPr>
        <p:spPr bwMode="auto">
          <a:xfrm>
            <a:off x="8305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5" name="AutoShape 157"/>
          <p:cNvSpPr>
            <a:spLocks/>
          </p:cNvSpPr>
          <p:nvPr/>
        </p:nvSpPr>
        <p:spPr bwMode="auto">
          <a:xfrm>
            <a:off x="92567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6" name="AutoShape 158"/>
          <p:cNvSpPr>
            <a:spLocks/>
          </p:cNvSpPr>
          <p:nvPr/>
        </p:nvSpPr>
        <p:spPr bwMode="auto">
          <a:xfrm>
            <a:off x="90551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7" name="AutoShape 159"/>
          <p:cNvSpPr>
            <a:spLocks/>
          </p:cNvSpPr>
          <p:nvPr/>
        </p:nvSpPr>
        <p:spPr bwMode="auto">
          <a:xfrm>
            <a:off x="9993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8" name="AutoShape 160"/>
          <p:cNvSpPr>
            <a:spLocks/>
          </p:cNvSpPr>
          <p:nvPr/>
        </p:nvSpPr>
        <p:spPr bwMode="auto">
          <a:xfrm>
            <a:off x="9791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9" name="AutoShape 161"/>
          <p:cNvSpPr>
            <a:spLocks/>
          </p:cNvSpPr>
          <p:nvPr/>
        </p:nvSpPr>
        <p:spPr bwMode="auto">
          <a:xfrm>
            <a:off x="33639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0" name="AutoShape 162"/>
          <p:cNvSpPr>
            <a:spLocks/>
          </p:cNvSpPr>
          <p:nvPr/>
        </p:nvSpPr>
        <p:spPr bwMode="auto">
          <a:xfrm>
            <a:off x="31623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1" name="AutoShape 163"/>
          <p:cNvSpPr>
            <a:spLocks/>
          </p:cNvSpPr>
          <p:nvPr/>
        </p:nvSpPr>
        <p:spPr bwMode="auto">
          <a:xfrm>
            <a:off x="41005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2" name="AutoShape 164"/>
          <p:cNvSpPr>
            <a:spLocks/>
          </p:cNvSpPr>
          <p:nvPr/>
        </p:nvSpPr>
        <p:spPr bwMode="auto">
          <a:xfrm>
            <a:off x="38989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3" name="AutoShape 165"/>
          <p:cNvSpPr>
            <a:spLocks/>
          </p:cNvSpPr>
          <p:nvPr/>
        </p:nvSpPr>
        <p:spPr bwMode="auto">
          <a:xfrm>
            <a:off x="4824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4" name="AutoShape 166"/>
          <p:cNvSpPr>
            <a:spLocks/>
          </p:cNvSpPr>
          <p:nvPr/>
        </p:nvSpPr>
        <p:spPr bwMode="auto">
          <a:xfrm>
            <a:off x="4622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5" name="AutoShape 167"/>
          <p:cNvSpPr>
            <a:spLocks/>
          </p:cNvSpPr>
          <p:nvPr/>
        </p:nvSpPr>
        <p:spPr bwMode="auto">
          <a:xfrm>
            <a:off x="55991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6" name="AutoShape 168"/>
          <p:cNvSpPr>
            <a:spLocks/>
          </p:cNvSpPr>
          <p:nvPr/>
        </p:nvSpPr>
        <p:spPr bwMode="auto">
          <a:xfrm>
            <a:off x="53975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7" name="AutoShape 169"/>
          <p:cNvSpPr>
            <a:spLocks/>
          </p:cNvSpPr>
          <p:nvPr/>
        </p:nvSpPr>
        <p:spPr bwMode="auto">
          <a:xfrm>
            <a:off x="6310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8" name="AutoShape 170"/>
          <p:cNvSpPr>
            <a:spLocks/>
          </p:cNvSpPr>
          <p:nvPr/>
        </p:nvSpPr>
        <p:spPr bwMode="auto">
          <a:xfrm>
            <a:off x="6108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9" name="AutoShape 171"/>
          <p:cNvSpPr>
            <a:spLocks/>
          </p:cNvSpPr>
          <p:nvPr/>
        </p:nvSpPr>
        <p:spPr bwMode="auto">
          <a:xfrm>
            <a:off x="70469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0" name="AutoShape 172"/>
          <p:cNvSpPr>
            <a:spLocks/>
          </p:cNvSpPr>
          <p:nvPr/>
        </p:nvSpPr>
        <p:spPr bwMode="auto">
          <a:xfrm>
            <a:off x="68453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1" name="AutoShape 173"/>
          <p:cNvSpPr>
            <a:spLocks/>
          </p:cNvSpPr>
          <p:nvPr/>
        </p:nvSpPr>
        <p:spPr bwMode="auto">
          <a:xfrm>
            <a:off x="77708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2" name="AutoShape 174"/>
          <p:cNvSpPr>
            <a:spLocks/>
          </p:cNvSpPr>
          <p:nvPr/>
        </p:nvSpPr>
        <p:spPr bwMode="auto">
          <a:xfrm>
            <a:off x="75692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3" name="AutoShape 175"/>
          <p:cNvSpPr>
            <a:spLocks/>
          </p:cNvSpPr>
          <p:nvPr/>
        </p:nvSpPr>
        <p:spPr bwMode="auto">
          <a:xfrm>
            <a:off x="8507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4" name="AutoShape 176"/>
          <p:cNvSpPr>
            <a:spLocks/>
          </p:cNvSpPr>
          <p:nvPr/>
        </p:nvSpPr>
        <p:spPr bwMode="auto">
          <a:xfrm>
            <a:off x="8305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5" name="AutoShape 177"/>
          <p:cNvSpPr>
            <a:spLocks/>
          </p:cNvSpPr>
          <p:nvPr/>
        </p:nvSpPr>
        <p:spPr bwMode="auto">
          <a:xfrm>
            <a:off x="92567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6" name="AutoShape 178"/>
          <p:cNvSpPr>
            <a:spLocks/>
          </p:cNvSpPr>
          <p:nvPr/>
        </p:nvSpPr>
        <p:spPr bwMode="auto">
          <a:xfrm>
            <a:off x="90551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7" name="AutoShape 179"/>
          <p:cNvSpPr>
            <a:spLocks/>
          </p:cNvSpPr>
          <p:nvPr/>
        </p:nvSpPr>
        <p:spPr bwMode="auto">
          <a:xfrm>
            <a:off x="9993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8" name="AutoShape 180"/>
          <p:cNvSpPr>
            <a:spLocks/>
          </p:cNvSpPr>
          <p:nvPr/>
        </p:nvSpPr>
        <p:spPr bwMode="auto">
          <a:xfrm>
            <a:off x="9791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9" name="AutoShape 181"/>
          <p:cNvSpPr>
            <a:spLocks/>
          </p:cNvSpPr>
          <p:nvPr/>
        </p:nvSpPr>
        <p:spPr bwMode="auto">
          <a:xfrm>
            <a:off x="33639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0" name="AutoShape 182"/>
          <p:cNvSpPr>
            <a:spLocks/>
          </p:cNvSpPr>
          <p:nvPr/>
        </p:nvSpPr>
        <p:spPr bwMode="auto">
          <a:xfrm>
            <a:off x="31623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1" name="AutoShape 183"/>
          <p:cNvSpPr>
            <a:spLocks/>
          </p:cNvSpPr>
          <p:nvPr/>
        </p:nvSpPr>
        <p:spPr bwMode="auto">
          <a:xfrm>
            <a:off x="41005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2" name="AutoShape 184"/>
          <p:cNvSpPr>
            <a:spLocks/>
          </p:cNvSpPr>
          <p:nvPr/>
        </p:nvSpPr>
        <p:spPr bwMode="auto">
          <a:xfrm>
            <a:off x="38989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3" name="AutoShape 185"/>
          <p:cNvSpPr>
            <a:spLocks/>
          </p:cNvSpPr>
          <p:nvPr/>
        </p:nvSpPr>
        <p:spPr bwMode="auto">
          <a:xfrm>
            <a:off x="4824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4" name="AutoShape 186"/>
          <p:cNvSpPr>
            <a:spLocks/>
          </p:cNvSpPr>
          <p:nvPr/>
        </p:nvSpPr>
        <p:spPr bwMode="auto">
          <a:xfrm>
            <a:off x="4622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5" name="AutoShape 187"/>
          <p:cNvSpPr>
            <a:spLocks/>
          </p:cNvSpPr>
          <p:nvPr/>
        </p:nvSpPr>
        <p:spPr bwMode="auto">
          <a:xfrm>
            <a:off x="55991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6" name="AutoShape 188"/>
          <p:cNvSpPr>
            <a:spLocks/>
          </p:cNvSpPr>
          <p:nvPr/>
        </p:nvSpPr>
        <p:spPr bwMode="auto">
          <a:xfrm>
            <a:off x="53975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7" name="AutoShape 189"/>
          <p:cNvSpPr>
            <a:spLocks/>
          </p:cNvSpPr>
          <p:nvPr/>
        </p:nvSpPr>
        <p:spPr bwMode="auto">
          <a:xfrm>
            <a:off x="6310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8" name="AutoShape 190"/>
          <p:cNvSpPr>
            <a:spLocks/>
          </p:cNvSpPr>
          <p:nvPr/>
        </p:nvSpPr>
        <p:spPr bwMode="auto">
          <a:xfrm>
            <a:off x="6108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9" name="AutoShape 191"/>
          <p:cNvSpPr>
            <a:spLocks/>
          </p:cNvSpPr>
          <p:nvPr/>
        </p:nvSpPr>
        <p:spPr bwMode="auto">
          <a:xfrm>
            <a:off x="70469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0" name="AutoShape 192"/>
          <p:cNvSpPr>
            <a:spLocks/>
          </p:cNvSpPr>
          <p:nvPr/>
        </p:nvSpPr>
        <p:spPr bwMode="auto">
          <a:xfrm>
            <a:off x="68453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1" name="AutoShape 193"/>
          <p:cNvSpPr>
            <a:spLocks/>
          </p:cNvSpPr>
          <p:nvPr/>
        </p:nvSpPr>
        <p:spPr bwMode="auto">
          <a:xfrm>
            <a:off x="77708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2" name="AutoShape 194"/>
          <p:cNvSpPr>
            <a:spLocks/>
          </p:cNvSpPr>
          <p:nvPr/>
        </p:nvSpPr>
        <p:spPr bwMode="auto">
          <a:xfrm>
            <a:off x="75692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3" name="AutoShape 195"/>
          <p:cNvSpPr>
            <a:spLocks/>
          </p:cNvSpPr>
          <p:nvPr/>
        </p:nvSpPr>
        <p:spPr bwMode="auto">
          <a:xfrm>
            <a:off x="8507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4" name="AutoShape 196"/>
          <p:cNvSpPr>
            <a:spLocks/>
          </p:cNvSpPr>
          <p:nvPr/>
        </p:nvSpPr>
        <p:spPr bwMode="auto">
          <a:xfrm>
            <a:off x="8305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5" name="AutoShape 197"/>
          <p:cNvSpPr>
            <a:spLocks/>
          </p:cNvSpPr>
          <p:nvPr/>
        </p:nvSpPr>
        <p:spPr bwMode="auto">
          <a:xfrm>
            <a:off x="92567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6" name="AutoShape 198"/>
          <p:cNvSpPr>
            <a:spLocks/>
          </p:cNvSpPr>
          <p:nvPr/>
        </p:nvSpPr>
        <p:spPr bwMode="auto">
          <a:xfrm>
            <a:off x="90551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7" name="AutoShape 199"/>
          <p:cNvSpPr>
            <a:spLocks/>
          </p:cNvSpPr>
          <p:nvPr/>
        </p:nvSpPr>
        <p:spPr bwMode="auto">
          <a:xfrm>
            <a:off x="9993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8" name="AutoShape 200"/>
          <p:cNvSpPr>
            <a:spLocks/>
          </p:cNvSpPr>
          <p:nvPr/>
        </p:nvSpPr>
        <p:spPr bwMode="auto">
          <a:xfrm>
            <a:off x="9791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9" name="AutoShape 201"/>
          <p:cNvSpPr>
            <a:spLocks/>
          </p:cNvSpPr>
          <p:nvPr/>
        </p:nvSpPr>
        <p:spPr bwMode="auto">
          <a:xfrm>
            <a:off x="1363663" y="839788"/>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Market </a:t>
            </a:r>
            <a:r>
              <a:rPr lang="en-US" sz="9200" b="1" dirty="0" smtClean="0">
                <a:solidFill>
                  <a:srgbClr val="4D4D4D"/>
                </a:solidFill>
                <a:latin typeface="Aleo" panose="020F0502020204030203" pitchFamily="34" charset="0"/>
                <a:ea typeface="Aleo Regular" charset="0"/>
                <a:cs typeface="Aleo Regular" charset="0"/>
                <a:sym typeface="Aleo Regular" charset="0"/>
              </a:rPr>
              <a:t>analysis</a:t>
            </a:r>
            <a:endParaRPr lang="en-US" dirty="0"/>
          </a:p>
        </p:txBody>
      </p:sp>
      <p:sp>
        <p:nvSpPr>
          <p:cNvPr id="114890" name="AutoShape 202"/>
          <p:cNvSpPr>
            <a:spLocks/>
          </p:cNvSpPr>
          <p:nvPr/>
        </p:nvSpPr>
        <p:spPr bwMode="auto">
          <a:xfrm>
            <a:off x="5613400" y="10439399"/>
            <a:ext cx="5308600" cy="2611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pPr algn="l">
              <a:defRPr/>
            </a:pPr>
            <a:r>
              <a:rPr lang="en-US" sz="30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that’s 16 dogs for every 100 people!</a:t>
            </a:r>
            <a:endParaRPr lang="en-US" sz="3200" dirty="0"/>
          </a:p>
        </p:txBody>
      </p:sp>
      <p:sp>
        <p:nvSpPr>
          <p:cNvPr id="114891" name="AutoShape 203"/>
          <p:cNvSpPr>
            <a:spLocks/>
          </p:cNvSpPr>
          <p:nvPr/>
        </p:nvSpPr>
        <p:spPr bwMode="auto">
          <a:xfrm>
            <a:off x="16243300" y="10439400"/>
            <a:ext cx="5308600" cy="21792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pPr algn="l"/>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of </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 whopping $6.02 billion pet industry </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was spent on dogs alone in 2009, that’s $3.6 billion.</a:t>
            </a:r>
            <a:endParaRPr lang="en-US" dirty="0"/>
          </a:p>
        </p:txBody>
      </p:sp>
      <p:sp>
        <p:nvSpPr>
          <p:cNvPr id="114892" name="AutoShape 204"/>
          <p:cNvSpPr>
            <a:spLocks/>
          </p:cNvSpPr>
          <p:nvPr/>
        </p:nvSpPr>
        <p:spPr bwMode="auto">
          <a:xfrm>
            <a:off x="3005138" y="1021715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smtClean="0">
                <a:solidFill>
                  <a:srgbClr val="4D4D4D"/>
                </a:solidFill>
                <a:latin typeface="Aleo" panose="020F0502020204030203" pitchFamily="34" charset="0"/>
                <a:ea typeface="Aleo Regular" charset="0"/>
                <a:cs typeface="Aleo Regular" charset="0"/>
                <a:sym typeface="Aleo Regular" charset="0"/>
              </a:rPr>
              <a:t>36%</a:t>
            </a:r>
            <a:endParaRPr lang="en-US" dirty="0"/>
          </a:p>
        </p:txBody>
      </p:sp>
      <p:sp>
        <p:nvSpPr>
          <p:cNvPr id="114893" name="AutoShape 205"/>
          <p:cNvSpPr>
            <a:spLocks/>
          </p:cNvSpPr>
          <p:nvPr/>
        </p:nvSpPr>
        <p:spPr bwMode="auto">
          <a:xfrm>
            <a:off x="13639800" y="1021080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4D4D4D"/>
                </a:solidFill>
                <a:latin typeface="Aleo" panose="020F0502020204030203" pitchFamily="34" charset="0"/>
                <a:ea typeface="Aleo Regular" charset="0"/>
                <a:cs typeface="Aleo Regular" charset="0"/>
                <a:sym typeface="Aleo Regular" charset="0"/>
              </a:rPr>
              <a:t>60%</a:t>
            </a:r>
            <a:endParaRPr lang="en-US" dirty="0"/>
          </a:p>
        </p:txBody>
      </p:sp>
      <p:sp>
        <p:nvSpPr>
          <p:cNvPr id="114894" name="AutoShape 206"/>
          <p:cNvSpPr>
            <a:spLocks/>
          </p:cNvSpPr>
          <p:nvPr/>
        </p:nvSpPr>
        <p:spPr bwMode="auto">
          <a:xfrm>
            <a:off x="598712" y="11449050"/>
            <a:ext cx="4760688"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smtClean="0">
                <a:solidFill>
                  <a:srgbClr val="4D4D4D"/>
                </a:solidFill>
                <a:latin typeface="Aleo" panose="020F0502020204030203" pitchFamily="34" charset="0"/>
                <a:ea typeface="Aleo Regular" charset="0"/>
                <a:cs typeface="Aleo Regular" charset="0"/>
                <a:sym typeface="Aleo Regular" charset="0"/>
              </a:rPr>
              <a:t>of households own dogs</a:t>
            </a:r>
            <a:endParaRPr lang="en-US" dirty="0"/>
          </a:p>
        </p:txBody>
      </p:sp>
      <p:sp>
        <p:nvSpPr>
          <p:cNvPr id="114895" name="AutoShape 207"/>
          <p:cNvSpPr>
            <a:spLocks/>
          </p:cNvSpPr>
          <p:nvPr/>
        </p:nvSpPr>
        <p:spPr bwMode="auto">
          <a:xfrm>
            <a:off x="11471920" y="11442700"/>
            <a:ext cx="450468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smtClean="0">
                <a:solidFill>
                  <a:srgbClr val="4D4D4D"/>
                </a:solidFill>
                <a:latin typeface="Aleo" panose="020F0502020204030203" pitchFamily="34" charset="0"/>
                <a:ea typeface="Aleo Regular" charset="0"/>
                <a:cs typeface="Aleo Regular" charset="0"/>
                <a:sym typeface="Aleo Regular" charset="0"/>
              </a:rPr>
              <a:t>of industry spend</a:t>
            </a:r>
            <a:endParaRPr lang="en-US" dirty="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08" name="AutoShape 52"/>
          <p:cNvSpPr>
            <a:spLocks/>
          </p:cNvSpPr>
          <p:nvPr/>
        </p:nvSpPr>
        <p:spPr bwMode="auto">
          <a:xfrm>
            <a:off x="1379538" y="844550"/>
            <a:ext cx="1376479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Asia-Pacific market</a:t>
            </a:r>
            <a:endParaRPr lang="en-US" dirty="0"/>
          </a:p>
        </p:txBody>
      </p:sp>
      <p:sp>
        <p:nvSpPr>
          <p:cNvPr id="96309" name="Line 53"/>
          <p:cNvSpPr>
            <a:spLocks noChangeShapeType="1"/>
          </p:cNvSpPr>
          <p:nvPr/>
        </p:nvSpPr>
        <p:spPr bwMode="auto">
          <a:xfrm flipV="1">
            <a:off x="3744913" y="3970338"/>
            <a:ext cx="0" cy="7586662"/>
          </a:xfrm>
          <a:prstGeom prst="line">
            <a:avLst/>
          </a:prstGeom>
          <a:noFill/>
          <a:ln w="63500" cap="flat" cmpd="sng">
            <a:solidFill>
              <a:srgbClr val="B7B7B7"/>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6310" name="AutoShape 54"/>
          <p:cNvSpPr>
            <a:spLocks/>
          </p:cNvSpPr>
          <p:nvPr/>
        </p:nvSpPr>
        <p:spPr bwMode="auto">
          <a:xfrm>
            <a:off x="3611563" y="38973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1" name="AutoShape 55"/>
          <p:cNvSpPr>
            <a:spLocks/>
          </p:cNvSpPr>
          <p:nvPr/>
        </p:nvSpPr>
        <p:spPr bwMode="auto">
          <a:xfrm>
            <a:off x="3617913" y="630612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2" name="AutoShape 56"/>
          <p:cNvSpPr>
            <a:spLocks/>
          </p:cNvSpPr>
          <p:nvPr/>
        </p:nvSpPr>
        <p:spPr bwMode="auto">
          <a:xfrm>
            <a:off x="1282700" y="405765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Australia</a:t>
            </a:r>
            <a:endParaRPr lang="en-US" dirty="0"/>
          </a:p>
        </p:txBody>
      </p:sp>
      <p:sp>
        <p:nvSpPr>
          <p:cNvPr id="96313" name="AutoShape 57"/>
          <p:cNvSpPr>
            <a:spLocks/>
          </p:cNvSpPr>
          <p:nvPr/>
        </p:nvSpPr>
        <p:spPr bwMode="auto">
          <a:xfrm>
            <a:off x="990600" y="34798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7B3B65"/>
                </a:solidFill>
                <a:latin typeface="Aleo" panose="020F0502020204030203" pitchFamily="34" charset="0"/>
                <a:ea typeface="Aleo Regular" charset="0"/>
                <a:cs typeface="Aleo Regular" charset="0"/>
                <a:sym typeface="Aleo Regular" charset="0"/>
              </a:rPr>
              <a:t>$</a:t>
            </a:r>
            <a:r>
              <a:rPr lang="en-US" sz="3600" b="1" dirty="0" smtClean="0">
                <a:solidFill>
                  <a:srgbClr val="7B3B65"/>
                </a:solidFill>
                <a:latin typeface="Aleo" panose="020F0502020204030203" pitchFamily="34" charset="0"/>
                <a:ea typeface="Aleo Regular" charset="0"/>
                <a:cs typeface="Aleo Regular" charset="0"/>
                <a:sym typeface="Aleo Regular" charset="0"/>
              </a:rPr>
              <a:t>1,056</a:t>
            </a:r>
            <a:endParaRPr lang="en-US" dirty="0"/>
          </a:p>
        </p:txBody>
      </p:sp>
      <p:sp>
        <p:nvSpPr>
          <p:cNvPr id="96314" name="AutoShape 58"/>
          <p:cNvSpPr>
            <a:spLocks/>
          </p:cNvSpPr>
          <p:nvPr/>
        </p:nvSpPr>
        <p:spPr bwMode="auto">
          <a:xfrm>
            <a:off x="3617913" y="880100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E5942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5" name="AutoShape 59"/>
          <p:cNvSpPr>
            <a:spLocks/>
          </p:cNvSpPr>
          <p:nvPr/>
        </p:nvSpPr>
        <p:spPr bwMode="auto">
          <a:xfrm>
            <a:off x="3617913" y="11343828"/>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374B5D"/>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6" name="AutoShape 60"/>
          <p:cNvSpPr>
            <a:spLocks/>
          </p:cNvSpPr>
          <p:nvPr/>
        </p:nvSpPr>
        <p:spPr bwMode="auto">
          <a:xfrm>
            <a:off x="804958" y="6460108"/>
            <a:ext cx="2052542"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New Zealand</a:t>
            </a:r>
            <a:endParaRPr lang="en-US" dirty="0"/>
          </a:p>
        </p:txBody>
      </p:sp>
      <p:sp>
        <p:nvSpPr>
          <p:cNvPr id="96317" name="AutoShape 61"/>
          <p:cNvSpPr>
            <a:spLocks/>
          </p:cNvSpPr>
          <p:nvPr/>
        </p:nvSpPr>
        <p:spPr bwMode="auto">
          <a:xfrm>
            <a:off x="939800" y="5888608"/>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5CBEB6"/>
                </a:solidFill>
                <a:latin typeface="Aleo" panose="020F0502020204030203" pitchFamily="34" charset="0"/>
                <a:ea typeface="Aleo Regular" charset="0"/>
                <a:cs typeface="Aleo Regular" charset="0"/>
                <a:sym typeface="Aleo Regular" charset="0"/>
              </a:rPr>
              <a:t>$1,571</a:t>
            </a:r>
            <a:endParaRPr lang="en-US" dirty="0"/>
          </a:p>
        </p:txBody>
      </p:sp>
      <p:sp>
        <p:nvSpPr>
          <p:cNvPr id="96318" name="AutoShape 62"/>
          <p:cNvSpPr>
            <a:spLocks/>
          </p:cNvSpPr>
          <p:nvPr/>
        </p:nvSpPr>
        <p:spPr bwMode="auto">
          <a:xfrm>
            <a:off x="1320800" y="8980388"/>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Japan</a:t>
            </a:r>
            <a:endParaRPr lang="en-US" dirty="0"/>
          </a:p>
        </p:txBody>
      </p:sp>
      <p:sp>
        <p:nvSpPr>
          <p:cNvPr id="96319" name="AutoShape 63"/>
          <p:cNvSpPr>
            <a:spLocks/>
          </p:cNvSpPr>
          <p:nvPr/>
        </p:nvSpPr>
        <p:spPr bwMode="auto">
          <a:xfrm>
            <a:off x="1028700" y="8383488"/>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E59428"/>
                </a:solidFill>
                <a:latin typeface="Aleo" panose="020F0502020204030203" pitchFamily="34" charset="0"/>
                <a:sym typeface="Aleo Regular" charset="0"/>
              </a:rPr>
              <a:t>50.8%</a:t>
            </a:r>
            <a:endParaRPr lang="en-US" dirty="0"/>
          </a:p>
        </p:txBody>
      </p:sp>
      <p:sp>
        <p:nvSpPr>
          <p:cNvPr id="96320" name="AutoShape 64"/>
          <p:cNvSpPr>
            <a:spLocks/>
          </p:cNvSpPr>
          <p:nvPr/>
        </p:nvSpPr>
        <p:spPr bwMode="auto">
          <a:xfrm>
            <a:off x="804958" y="11533956"/>
            <a:ext cx="2141442"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dog care</a:t>
            </a:r>
            <a:endParaRPr lang="en-US" dirty="0"/>
          </a:p>
        </p:txBody>
      </p:sp>
      <p:sp>
        <p:nvSpPr>
          <p:cNvPr id="96321" name="AutoShape 65"/>
          <p:cNvSpPr>
            <a:spLocks/>
          </p:cNvSpPr>
          <p:nvPr/>
        </p:nvSpPr>
        <p:spPr bwMode="auto">
          <a:xfrm>
            <a:off x="1028700" y="10962456"/>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374B5D"/>
                </a:solidFill>
                <a:latin typeface="Aleo" panose="020F0502020204030203" pitchFamily="34" charset="0"/>
                <a:ea typeface="Aleo Regular" charset="0"/>
                <a:cs typeface="Aleo Regular" charset="0"/>
                <a:sym typeface="Aleo Regular" charset="0"/>
              </a:rPr>
              <a:t>43.8%</a:t>
            </a:r>
            <a:endParaRPr lang="en-US" dirty="0"/>
          </a:p>
        </p:txBody>
      </p:sp>
      <p:sp>
        <p:nvSpPr>
          <p:cNvPr id="96322" name="AutoShape 66"/>
          <p:cNvSpPr>
            <a:spLocks/>
          </p:cNvSpPr>
          <p:nvPr/>
        </p:nvSpPr>
        <p:spPr bwMode="auto">
          <a:xfrm>
            <a:off x="4508500" y="3464992"/>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Average annual dog owner’s </a:t>
            </a:r>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spend on their pet</a:t>
            </a:r>
            <a:endParaRPr lang="en-US" dirty="0"/>
          </a:p>
        </p:txBody>
      </p:sp>
      <p:sp>
        <p:nvSpPr>
          <p:cNvPr id="96323" name="AutoShape 67"/>
          <p:cNvSpPr>
            <a:spLocks/>
          </p:cNvSpPr>
          <p:nvPr/>
        </p:nvSpPr>
        <p:spPr bwMode="auto">
          <a:xfrm>
            <a:off x="4533900" y="5710808"/>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Average annual dog owner’s spend on their pet</a:t>
            </a:r>
            <a:endParaRPr lang="en-US" dirty="0"/>
          </a:p>
        </p:txBody>
      </p:sp>
      <p:sp>
        <p:nvSpPr>
          <p:cNvPr id="96324" name="AutoShape 68"/>
          <p:cNvSpPr>
            <a:spLocks/>
          </p:cNvSpPr>
          <p:nvPr/>
        </p:nvSpPr>
        <p:spPr bwMode="auto">
          <a:xfrm>
            <a:off x="4546600" y="8366937"/>
            <a:ext cx="6057900" cy="10237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Japan’s share of Asia-Pacific market</a:t>
            </a:r>
            <a:endParaRPr lang="en-US" dirty="0"/>
          </a:p>
        </p:txBody>
      </p:sp>
      <p:sp>
        <p:nvSpPr>
          <p:cNvPr id="96329" name="AutoShape 73"/>
          <p:cNvSpPr>
            <a:spLocks/>
          </p:cNvSpPr>
          <p:nvPr/>
        </p:nvSpPr>
        <p:spPr bwMode="auto">
          <a:xfrm>
            <a:off x="4508500" y="10823376"/>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sym typeface="Lato Light" panose="020F0302020204030203" pitchFamily="34" charset="0"/>
              </a:rPr>
              <a:t>share of total Asia Pacific  market</a:t>
            </a:r>
            <a:endParaRPr lang="en-US" dirty="0"/>
          </a:p>
        </p:txBody>
      </p:sp>
      <p:sp>
        <p:nvSpPr>
          <p:cNvPr id="78" name="Freeform 266"/>
          <p:cNvSpPr>
            <a:spLocks/>
          </p:cNvSpPr>
          <p:nvPr/>
        </p:nvSpPr>
        <p:spPr bwMode="auto">
          <a:xfrm>
            <a:off x="21982652" y="12401290"/>
            <a:ext cx="665759" cy="760030"/>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76CEC5"/>
          </a:solidFill>
          <a:ln w="25400">
            <a:solidFill>
              <a:schemeClr val="bg1"/>
            </a:solidFill>
            <a:round/>
            <a:headEnd/>
            <a:tailEnd/>
          </a:ln>
        </p:spPr>
        <p:txBody>
          <a:bodyPr/>
          <a:lstStyle/>
          <a:p>
            <a:endParaRPr lang="en-AU"/>
          </a:p>
        </p:txBody>
      </p:sp>
      <p:sp>
        <p:nvSpPr>
          <p:cNvPr id="79" name="Freeform 267"/>
          <p:cNvSpPr>
            <a:spLocks/>
          </p:cNvSpPr>
          <p:nvPr/>
        </p:nvSpPr>
        <p:spPr bwMode="auto">
          <a:xfrm>
            <a:off x="22560037" y="11717854"/>
            <a:ext cx="465442" cy="748246"/>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76CEC5"/>
          </a:solidFill>
          <a:ln w="25400">
            <a:solidFill>
              <a:schemeClr val="bg1"/>
            </a:solidFill>
            <a:round/>
            <a:headEnd/>
            <a:tailEnd/>
          </a:ln>
        </p:spPr>
        <p:txBody>
          <a:bodyPr/>
          <a:lstStyle/>
          <a:p>
            <a:endParaRPr lang="en-AU"/>
          </a:p>
        </p:txBody>
      </p:sp>
      <p:sp>
        <p:nvSpPr>
          <p:cNvPr id="80" name="Freeform 268"/>
          <p:cNvSpPr>
            <a:spLocks/>
          </p:cNvSpPr>
          <p:nvPr/>
        </p:nvSpPr>
        <p:spPr bwMode="auto">
          <a:xfrm>
            <a:off x="17057200" y="9390639"/>
            <a:ext cx="3670521" cy="278676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7B3B65"/>
          </a:solidFill>
          <a:ln w="25400" cap="flat" cmpd="sng">
            <a:solidFill>
              <a:schemeClr val="bg1"/>
            </a:solidFill>
            <a:prstDash val="solid"/>
            <a:round/>
            <a:headEnd type="none" w="med" len="med"/>
            <a:tailEnd type="none" w="med" len="med"/>
          </a:ln>
          <a:effectLst/>
        </p:spPr>
        <p:txBody>
          <a:bodyPr/>
          <a:lstStyle/>
          <a:p>
            <a:endParaRPr lang="en-AU"/>
          </a:p>
        </p:txBody>
      </p:sp>
      <p:sp>
        <p:nvSpPr>
          <p:cNvPr id="81" name="Freeform 269"/>
          <p:cNvSpPr>
            <a:spLocks/>
          </p:cNvSpPr>
          <p:nvPr/>
        </p:nvSpPr>
        <p:spPr bwMode="auto">
          <a:xfrm>
            <a:off x="19938234" y="12342373"/>
            <a:ext cx="324045" cy="441879"/>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7B3B65"/>
          </a:solidFill>
          <a:ln w="25400">
            <a:solidFill>
              <a:schemeClr val="bg1"/>
            </a:solidFill>
            <a:round/>
            <a:headEnd/>
            <a:tailEnd/>
          </a:ln>
        </p:spPr>
        <p:txBody>
          <a:bodyPr/>
          <a:lstStyle/>
          <a:p>
            <a:endParaRPr lang="en-AU"/>
          </a:p>
        </p:txBody>
      </p:sp>
      <p:sp>
        <p:nvSpPr>
          <p:cNvPr id="82" name="Freeform 271"/>
          <p:cNvSpPr>
            <a:spLocks/>
          </p:cNvSpPr>
          <p:nvPr/>
        </p:nvSpPr>
        <p:spPr bwMode="auto">
          <a:xfrm>
            <a:off x="16821532" y="7711505"/>
            <a:ext cx="842510" cy="983914"/>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3" name="Freeform 274"/>
          <p:cNvSpPr>
            <a:spLocks/>
          </p:cNvSpPr>
          <p:nvPr/>
        </p:nvSpPr>
        <p:spPr bwMode="auto">
          <a:xfrm>
            <a:off x="17552102" y="8200517"/>
            <a:ext cx="524358" cy="642192"/>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4" name="Freeform 275"/>
          <p:cNvSpPr>
            <a:spLocks/>
          </p:cNvSpPr>
          <p:nvPr/>
        </p:nvSpPr>
        <p:spPr bwMode="auto">
          <a:xfrm>
            <a:off x="16361980" y="8931087"/>
            <a:ext cx="983910" cy="223884"/>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85" name="Freeform 451"/>
          <p:cNvSpPr>
            <a:spLocks/>
          </p:cNvSpPr>
          <p:nvPr/>
        </p:nvSpPr>
        <p:spPr bwMode="auto">
          <a:xfrm>
            <a:off x="18883623" y="8153384"/>
            <a:ext cx="801270" cy="68932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6" name="Freeform 452"/>
          <p:cNvSpPr>
            <a:spLocks/>
          </p:cNvSpPr>
          <p:nvPr/>
        </p:nvSpPr>
        <p:spPr bwMode="auto">
          <a:xfrm>
            <a:off x="19684893" y="8318351"/>
            <a:ext cx="648086" cy="630409"/>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7" name="Freeform 507"/>
          <p:cNvSpPr>
            <a:spLocks/>
          </p:cNvSpPr>
          <p:nvPr/>
        </p:nvSpPr>
        <p:spPr bwMode="auto">
          <a:xfrm>
            <a:off x="13416136" y="2550385"/>
            <a:ext cx="5597105" cy="3888515"/>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8" name="Freeform 261"/>
          <p:cNvSpPr>
            <a:spLocks/>
          </p:cNvSpPr>
          <p:nvPr/>
        </p:nvSpPr>
        <p:spPr bwMode="auto">
          <a:xfrm>
            <a:off x="16621215" y="6438900"/>
            <a:ext cx="200317" cy="200317"/>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9" name="Freeform 262"/>
          <p:cNvSpPr>
            <a:spLocks/>
          </p:cNvSpPr>
          <p:nvPr/>
        </p:nvSpPr>
        <p:spPr bwMode="auto">
          <a:xfrm>
            <a:off x="17699392" y="5943998"/>
            <a:ext cx="117834" cy="347612"/>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0" name="Freeform 263"/>
          <p:cNvSpPr>
            <a:spLocks/>
          </p:cNvSpPr>
          <p:nvPr/>
        </p:nvSpPr>
        <p:spPr bwMode="auto">
          <a:xfrm>
            <a:off x="18571362" y="5042572"/>
            <a:ext cx="170861" cy="259234"/>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rgbClr val="ECA433"/>
          </a:solidFill>
          <a:ln w="25400">
            <a:solidFill>
              <a:schemeClr val="bg1"/>
            </a:solidFill>
            <a:round/>
            <a:headEnd/>
            <a:tailEnd/>
          </a:ln>
        </p:spPr>
        <p:txBody>
          <a:bodyPr/>
          <a:lstStyle/>
          <a:p>
            <a:endParaRPr lang="en-AU"/>
          </a:p>
        </p:txBody>
      </p:sp>
      <p:sp>
        <p:nvSpPr>
          <p:cNvPr id="91" name="Freeform 264"/>
          <p:cNvSpPr>
            <a:spLocks/>
          </p:cNvSpPr>
          <p:nvPr/>
        </p:nvSpPr>
        <p:spPr bwMode="auto">
          <a:xfrm>
            <a:off x="18777573" y="3711050"/>
            <a:ext cx="1278495" cy="1390439"/>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ECA433"/>
          </a:solidFill>
          <a:ln w="25400">
            <a:solidFill>
              <a:schemeClr val="bg1"/>
            </a:solidFill>
            <a:round/>
            <a:headEnd/>
            <a:tailEnd/>
          </a:ln>
        </p:spPr>
        <p:txBody>
          <a:bodyPr/>
          <a:lstStyle/>
          <a:p>
            <a:endParaRPr lang="en-AU"/>
          </a:p>
        </p:txBody>
      </p:sp>
      <p:sp>
        <p:nvSpPr>
          <p:cNvPr id="92" name="Freeform 272"/>
          <p:cNvSpPr>
            <a:spLocks/>
          </p:cNvSpPr>
          <p:nvPr/>
        </p:nvSpPr>
        <p:spPr bwMode="auto">
          <a:xfrm>
            <a:off x="17634585" y="6609761"/>
            <a:ext cx="524358" cy="724676"/>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3" name="Freeform 273"/>
          <p:cNvSpPr>
            <a:spLocks/>
          </p:cNvSpPr>
          <p:nvPr/>
        </p:nvSpPr>
        <p:spPr bwMode="auto">
          <a:xfrm>
            <a:off x="17846686" y="7452271"/>
            <a:ext cx="430091" cy="341718"/>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4" name="Freeform 333"/>
          <p:cNvSpPr>
            <a:spLocks/>
          </p:cNvSpPr>
          <p:nvPr/>
        </p:nvSpPr>
        <p:spPr bwMode="auto">
          <a:xfrm>
            <a:off x="14718197" y="2727136"/>
            <a:ext cx="2886928" cy="1449356"/>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5" name="Line 449"/>
          <p:cNvSpPr>
            <a:spLocks noChangeShapeType="1"/>
          </p:cNvSpPr>
          <p:nvPr/>
        </p:nvSpPr>
        <p:spPr bwMode="auto">
          <a:xfrm>
            <a:off x="17493185" y="6674568"/>
            <a:ext cx="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6" name="Freeform 506"/>
          <p:cNvSpPr>
            <a:spLocks/>
          </p:cNvSpPr>
          <p:nvPr/>
        </p:nvSpPr>
        <p:spPr bwMode="auto">
          <a:xfrm>
            <a:off x="18047003" y="4023307"/>
            <a:ext cx="459552" cy="577386"/>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7" name="Freeform 517"/>
          <p:cNvSpPr>
            <a:spLocks/>
          </p:cNvSpPr>
          <p:nvPr/>
        </p:nvSpPr>
        <p:spPr bwMode="auto">
          <a:xfrm>
            <a:off x="18223754" y="4541776"/>
            <a:ext cx="318151" cy="388852"/>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98" name="Freeform 296"/>
          <p:cNvSpPr>
            <a:spLocks/>
          </p:cNvSpPr>
          <p:nvPr/>
        </p:nvSpPr>
        <p:spPr bwMode="auto">
          <a:xfrm>
            <a:off x="13127441" y="4636043"/>
            <a:ext cx="2710177" cy="3305240"/>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99" name="Freeform 298"/>
          <p:cNvSpPr>
            <a:spLocks/>
          </p:cNvSpPr>
          <p:nvPr/>
        </p:nvSpPr>
        <p:spPr bwMode="auto">
          <a:xfrm>
            <a:off x="15107049" y="6038265"/>
            <a:ext cx="418312" cy="512579"/>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0" name="Freeform 331"/>
          <p:cNvSpPr>
            <a:spLocks/>
          </p:cNvSpPr>
          <p:nvPr/>
        </p:nvSpPr>
        <p:spPr bwMode="auto">
          <a:xfrm>
            <a:off x="14205622" y="5360723"/>
            <a:ext cx="795376" cy="447768"/>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101" name="Freeform 447"/>
          <p:cNvSpPr>
            <a:spLocks/>
          </p:cNvSpPr>
          <p:nvPr/>
        </p:nvSpPr>
        <p:spPr bwMode="auto">
          <a:xfrm>
            <a:off x="15495900" y="5867408"/>
            <a:ext cx="1001587" cy="1814640"/>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2" name="Freeform 241"/>
          <p:cNvSpPr>
            <a:spLocks/>
          </p:cNvSpPr>
          <p:nvPr/>
        </p:nvSpPr>
        <p:spPr bwMode="auto">
          <a:xfrm>
            <a:off x="15077592" y="5619957"/>
            <a:ext cx="329935" cy="182641"/>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3" name="Freeform 448"/>
          <p:cNvSpPr>
            <a:spLocks/>
          </p:cNvSpPr>
          <p:nvPr/>
        </p:nvSpPr>
        <p:spPr bwMode="auto">
          <a:xfrm>
            <a:off x="16338414" y="8006090"/>
            <a:ext cx="477225" cy="547929"/>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4" name="Freeform 330"/>
          <p:cNvSpPr>
            <a:spLocks/>
          </p:cNvSpPr>
          <p:nvPr/>
        </p:nvSpPr>
        <p:spPr bwMode="auto">
          <a:xfrm>
            <a:off x="16468031" y="6309283"/>
            <a:ext cx="742353" cy="1455249"/>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5" name="Freeform 446"/>
          <p:cNvSpPr>
            <a:spLocks/>
          </p:cNvSpPr>
          <p:nvPr/>
        </p:nvSpPr>
        <p:spPr bwMode="auto">
          <a:xfrm>
            <a:off x="15990802" y="6550844"/>
            <a:ext cx="824837" cy="1484706"/>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6" name="Freeform 329"/>
          <p:cNvSpPr>
            <a:spLocks/>
          </p:cNvSpPr>
          <p:nvPr/>
        </p:nvSpPr>
        <p:spPr bwMode="auto">
          <a:xfrm>
            <a:off x="16238253" y="6403550"/>
            <a:ext cx="783597" cy="854297"/>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7" name="Freeform 329"/>
          <p:cNvSpPr>
            <a:spLocks/>
          </p:cNvSpPr>
          <p:nvPr/>
        </p:nvSpPr>
        <p:spPr bwMode="auto">
          <a:xfrm>
            <a:off x="16473921" y="7198930"/>
            <a:ext cx="547929" cy="435985"/>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6330" name="AutoShape 74"/>
          <p:cNvSpPr>
            <a:spLocks/>
          </p:cNvSpPr>
          <p:nvPr/>
        </p:nvSpPr>
        <p:spPr bwMode="auto">
          <a:xfrm>
            <a:off x="19413876" y="5360723"/>
            <a:ext cx="23241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11500" b="1" dirty="0" smtClean="0">
                <a:solidFill>
                  <a:srgbClr val="333333"/>
                </a:solidFill>
                <a:latin typeface="Aleo" panose="020F0502020204030203" pitchFamily="34" charset="0"/>
                <a:ea typeface="Aleo Regular" charset="0"/>
                <a:cs typeface="Aleo Regular" charset="0"/>
                <a:sym typeface="Aleo Regular" charset="0"/>
              </a:rPr>
              <a:t>4</a:t>
            </a:r>
            <a:r>
              <a:rPr lang="en-US" sz="7900" b="1" dirty="0" smtClean="0">
                <a:solidFill>
                  <a:srgbClr val="333333"/>
                </a:solidFill>
                <a:latin typeface="Aleo" panose="020F0502020204030203" pitchFamily="34" charset="0"/>
                <a:ea typeface="Aleo Regular" charset="0"/>
                <a:cs typeface="Aleo Regular" charset="0"/>
                <a:sym typeface="Aleo Regular" charset="0"/>
              </a:rPr>
              <a:t>%</a:t>
            </a:r>
            <a:endParaRPr lang="en-US" dirty="0"/>
          </a:p>
        </p:txBody>
      </p:sp>
      <p:sp>
        <p:nvSpPr>
          <p:cNvPr id="96331" name="AutoShape 75"/>
          <p:cNvSpPr>
            <a:spLocks/>
          </p:cNvSpPr>
          <p:nvPr/>
        </p:nvSpPr>
        <p:spPr bwMode="auto">
          <a:xfrm>
            <a:off x="19337676" y="6351323"/>
            <a:ext cx="2463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dirty="0" smtClean="0">
                <a:solidFill>
                  <a:srgbClr val="333333"/>
                </a:solidFill>
                <a:latin typeface="Aleo" panose="020F0502020204030203" pitchFamily="34" charset="0"/>
                <a:ea typeface="Aleo Regular" charset="0"/>
                <a:cs typeface="Aleo Regular" charset="0"/>
                <a:sym typeface="Aleo Regular" charset="0"/>
              </a:rPr>
              <a:t>growth</a:t>
            </a:r>
          </a:p>
        </p:txBody>
      </p:sp>
      <p:sp>
        <p:nvSpPr>
          <p:cNvPr id="109" name="AutoShape 74"/>
          <p:cNvSpPr>
            <a:spLocks/>
          </p:cNvSpPr>
          <p:nvPr/>
        </p:nvSpPr>
        <p:spPr bwMode="auto">
          <a:xfrm>
            <a:off x="11903968" y="8514184"/>
            <a:ext cx="417424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b="1" dirty="0" smtClean="0">
                <a:solidFill>
                  <a:srgbClr val="333333"/>
                </a:solidFill>
                <a:latin typeface="Aleo" panose="020F0502020204030203" pitchFamily="34" charset="0"/>
                <a:ea typeface="Aleo Regular" charset="0"/>
                <a:cs typeface="Aleo Regular" charset="0"/>
                <a:sym typeface="Aleo Regular" charset="0"/>
              </a:rPr>
              <a:t>USD </a:t>
            </a:r>
            <a:r>
              <a:rPr lang="en-US" sz="7900" b="1" dirty="0" smtClean="0">
                <a:solidFill>
                  <a:srgbClr val="333333"/>
                </a:solidFill>
                <a:latin typeface="Aleo" panose="020F0502020204030203" pitchFamily="34" charset="0"/>
                <a:ea typeface="Aleo Regular" charset="0"/>
                <a:cs typeface="Aleo Regular" charset="0"/>
                <a:sym typeface="Aleo Regular" charset="0"/>
              </a:rPr>
              <a:t>$11.3</a:t>
            </a:r>
            <a:endParaRPr lang="en-US" dirty="0"/>
          </a:p>
        </p:txBody>
      </p:sp>
      <p:sp>
        <p:nvSpPr>
          <p:cNvPr id="110" name="AutoShape 75"/>
          <p:cNvSpPr>
            <a:spLocks/>
          </p:cNvSpPr>
          <p:nvPr/>
        </p:nvSpPr>
        <p:spPr bwMode="auto">
          <a:xfrm>
            <a:off x="13389648" y="9545538"/>
            <a:ext cx="2463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dirty="0">
                <a:solidFill>
                  <a:srgbClr val="333333"/>
                </a:solidFill>
                <a:latin typeface="Aleo" panose="020F0502020204030203" pitchFamily="34" charset="0"/>
                <a:ea typeface="Aleo Regular" charset="0"/>
                <a:cs typeface="Aleo Regular" charset="0"/>
                <a:sym typeface="Aleo Regular" charset="0"/>
              </a:rPr>
              <a:t>b</a:t>
            </a:r>
            <a:r>
              <a:rPr lang="en-US" sz="5200" dirty="0" smtClean="0">
                <a:solidFill>
                  <a:srgbClr val="333333"/>
                </a:solidFill>
                <a:latin typeface="Aleo" panose="020F0502020204030203" pitchFamily="34" charset="0"/>
                <a:ea typeface="Aleo Regular" charset="0"/>
                <a:cs typeface="Aleo Regular" charset="0"/>
                <a:sym typeface="Aleo Regular" charset="0"/>
              </a:rPr>
              <a:t>illion</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8" name="AutoShape 2"/>
          <p:cNvSpPr>
            <a:spLocks/>
          </p:cNvSpPr>
          <p:nvPr/>
        </p:nvSpPr>
        <p:spPr bwMode="auto">
          <a:xfrm>
            <a:off x="19251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A47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9" name="AutoShape 3"/>
          <p:cNvSpPr>
            <a:spLocks/>
          </p:cNvSpPr>
          <p:nvPr/>
        </p:nvSpPr>
        <p:spPr bwMode="auto">
          <a:xfrm>
            <a:off x="20748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3141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0" name="AutoShape 4"/>
          <p:cNvSpPr>
            <a:spLocks/>
          </p:cNvSpPr>
          <p:nvPr/>
        </p:nvSpPr>
        <p:spPr bwMode="auto">
          <a:xfrm>
            <a:off x="19827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459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1" name="AutoShape 5"/>
          <p:cNvSpPr>
            <a:spLocks/>
          </p:cNvSpPr>
          <p:nvPr/>
        </p:nvSpPr>
        <p:spPr bwMode="auto">
          <a:xfrm>
            <a:off x="13282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2" name="AutoShape 6"/>
          <p:cNvSpPr>
            <a:spLocks/>
          </p:cNvSpPr>
          <p:nvPr/>
        </p:nvSpPr>
        <p:spPr bwMode="auto">
          <a:xfrm>
            <a:off x="14779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3" name="AutoShape 7"/>
          <p:cNvSpPr>
            <a:spLocks/>
          </p:cNvSpPr>
          <p:nvPr/>
        </p:nvSpPr>
        <p:spPr bwMode="auto">
          <a:xfrm>
            <a:off x="13858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80904" name="AutoShape 8"/>
          <p:cNvSpPr>
            <a:spLocks/>
          </p:cNvSpPr>
          <p:nvPr/>
        </p:nvSpPr>
        <p:spPr bwMode="auto">
          <a:xfrm>
            <a:off x="7313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5" name="AutoShape 9"/>
          <p:cNvSpPr>
            <a:spLocks/>
          </p:cNvSpPr>
          <p:nvPr/>
        </p:nvSpPr>
        <p:spPr bwMode="auto">
          <a:xfrm>
            <a:off x="8810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6" name="AutoShape 10"/>
          <p:cNvSpPr>
            <a:spLocks/>
          </p:cNvSpPr>
          <p:nvPr/>
        </p:nvSpPr>
        <p:spPr bwMode="auto">
          <a:xfrm>
            <a:off x="7889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C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7" name="AutoShape 11"/>
          <p:cNvSpPr>
            <a:spLocks/>
          </p:cNvSpPr>
          <p:nvPr/>
        </p:nvSpPr>
        <p:spPr bwMode="auto">
          <a:xfrm>
            <a:off x="1344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6C8B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6C8BD"/>
              </a:solidFill>
              <a:effectLst>
                <a:outerShdw blurRad="38100" dist="38100" dir="2700000" algn="tl">
                  <a:srgbClr val="000000"/>
                </a:outerShdw>
              </a:effectLst>
            </a:endParaRPr>
          </a:p>
        </p:txBody>
      </p:sp>
      <p:sp>
        <p:nvSpPr>
          <p:cNvPr id="80908" name="AutoShape 12"/>
          <p:cNvSpPr>
            <a:spLocks/>
          </p:cNvSpPr>
          <p:nvPr/>
        </p:nvSpPr>
        <p:spPr bwMode="auto">
          <a:xfrm>
            <a:off x="2841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8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9" name="AutoShape 13"/>
          <p:cNvSpPr>
            <a:spLocks/>
          </p:cNvSpPr>
          <p:nvPr/>
        </p:nvSpPr>
        <p:spPr bwMode="auto">
          <a:xfrm>
            <a:off x="1920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2D3C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13" name="AutoShape 17"/>
          <p:cNvSpPr>
            <a:spLocks/>
          </p:cNvSpPr>
          <p:nvPr/>
        </p:nvSpPr>
        <p:spPr bwMode="auto">
          <a:xfrm>
            <a:off x="19912013" y="5715000"/>
            <a:ext cx="24892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Referrals</a:t>
            </a:r>
            <a:endParaRPr lang="en-US" dirty="0"/>
          </a:p>
        </p:txBody>
      </p:sp>
      <p:sp>
        <p:nvSpPr>
          <p:cNvPr id="80914" name="AutoShape 18"/>
          <p:cNvSpPr>
            <a:spLocks/>
          </p:cNvSpPr>
          <p:nvPr/>
        </p:nvSpPr>
        <p:spPr bwMode="auto">
          <a:xfrm>
            <a:off x="13944600" y="5715000"/>
            <a:ext cx="2486025"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dirty="0"/>
          </a:p>
        </p:txBody>
      </p:sp>
      <p:sp>
        <p:nvSpPr>
          <p:cNvPr id="80915" name="AutoShape 19"/>
          <p:cNvSpPr>
            <a:spLocks/>
          </p:cNvSpPr>
          <p:nvPr/>
        </p:nvSpPr>
        <p:spPr bwMode="auto">
          <a:xfrm>
            <a:off x="7931150" y="5715000"/>
            <a:ext cx="2576514"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Advertising</a:t>
            </a:r>
            <a:endParaRPr lang="en-US" dirty="0"/>
          </a:p>
        </p:txBody>
      </p:sp>
      <p:sp>
        <p:nvSpPr>
          <p:cNvPr id="80916" name="AutoShape 20"/>
          <p:cNvSpPr>
            <a:spLocks/>
          </p:cNvSpPr>
          <p:nvPr/>
        </p:nvSpPr>
        <p:spPr bwMode="auto">
          <a:xfrm>
            <a:off x="1960562" y="5715000"/>
            <a:ext cx="2578102"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Lead Generation</a:t>
            </a:r>
            <a:endParaRPr lang="en-US" dirty="0"/>
          </a:p>
        </p:txBody>
      </p:sp>
      <p:sp>
        <p:nvSpPr>
          <p:cNvPr id="80917" name="AutoShape 21"/>
          <p:cNvSpPr>
            <a:spLocks/>
          </p:cNvSpPr>
          <p:nvPr/>
        </p:nvSpPr>
        <p:spPr bwMode="auto">
          <a:xfrm>
            <a:off x="18488025" y="8712200"/>
            <a:ext cx="53086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Referral programs provide revenue if a customer downloads or purchases a partner app.</a:t>
            </a:r>
            <a:endParaRPr lang="en-US" dirty="0"/>
          </a:p>
        </p:txBody>
      </p:sp>
      <p:sp>
        <p:nvSpPr>
          <p:cNvPr id="80918" name="AutoShape 22"/>
          <p:cNvSpPr>
            <a:spLocks/>
          </p:cNvSpPr>
          <p:nvPr/>
        </p:nvSpPr>
        <p:spPr bwMode="auto">
          <a:xfrm>
            <a:off x="6550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sym typeface="Lato Light" panose="020F0302020204030203" pitchFamily="34" charset="0"/>
              </a:rPr>
              <a:t>Advertising is the primary source of revenue.</a:t>
            </a:r>
          </a:p>
          <a:p>
            <a:r>
              <a:rPr lang="en-US" sz="3600" dirty="0" smtClean="0">
                <a:solidFill>
                  <a:srgbClr val="4D4D4D"/>
                </a:solidFill>
                <a:latin typeface="Lato Light" panose="020F0302020204030203" pitchFamily="34" charset="0"/>
                <a:sym typeface="Lato Light" panose="020F0302020204030203" pitchFamily="34" charset="0"/>
              </a:rPr>
              <a:t>Targeted advertising opportunities within the app, delivered at the right </a:t>
            </a:r>
            <a:r>
              <a:rPr lang="en-US" sz="3600" dirty="0" smtClean="0">
                <a:solidFill>
                  <a:srgbClr val="4D4D4D"/>
                </a:solidFill>
                <a:latin typeface="Lato Light" panose="020F0302020204030203" pitchFamily="34" charset="0"/>
                <a:sym typeface="Lato Light" panose="020F0302020204030203" pitchFamily="34" charset="0"/>
              </a:rPr>
              <a:t>moment.</a:t>
            </a:r>
            <a:endParaRPr lang="en-US" dirty="0"/>
          </a:p>
        </p:txBody>
      </p:sp>
      <p:sp>
        <p:nvSpPr>
          <p:cNvPr id="80919" name="AutoShape 23"/>
          <p:cNvSpPr>
            <a:spLocks/>
          </p:cNvSpPr>
          <p:nvPr/>
        </p:nvSpPr>
        <p:spPr bwMode="auto">
          <a:xfrm>
            <a:off x="12519025" y="8712200"/>
            <a:ext cx="53086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sym typeface="Lato Light" panose="020F0302020204030203" pitchFamily="34" charset="0"/>
              </a:rPr>
              <a:t>Direct partnerships with pet industry leaders will generate revenue through commission and targeted advertising campaigns.</a:t>
            </a:r>
          </a:p>
        </p:txBody>
      </p:sp>
      <p:sp>
        <p:nvSpPr>
          <p:cNvPr id="80920" name="AutoShape 24"/>
          <p:cNvSpPr>
            <a:spLocks/>
          </p:cNvSpPr>
          <p:nvPr/>
        </p:nvSpPr>
        <p:spPr bwMode="auto">
          <a:xfrm>
            <a:off x="581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Users of the app form a leads database which can be sold to pet product providers and lead resellers. </a:t>
            </a:r>
            <a:endParaRPr lang="en-US" dirty="0"/>
          </a:p>
        </p:txBody>
      </p:sp>
      <p:sp>
        <p:nvSpPr>
          <p:cNvPr id="80921" name="AutoShape 25"/>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Revenue streams</a:t>
            </a:r>
            <a:endParaRPr lang="en-US" dirty="0"/>
          </a:p>
        </p:txBody>
      </p:sp>
      <p:sp>
        <p:nvSpPr>
          <p:cNvPr id="29" name="AutoShape 19"/>
          <p:cNvSpPr>
            <a:spLocks/>
          </p:cNvSpPr>
          <p:nvPr/>
        </p:nvSpPr>
        <p:spPr bwMode="auto">
          <a:xfrm>
            <a:off x="13893006" y="5595144"/>
            <a:ext cx="2576514"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Partner Programs</a:t>
            </a:r>
            <a:endParaRPr lang="en-US" dirty="0"/>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1066</TotalTime>
  <Words>1031</Words>
  <Application>Microsoft Office PowerPoint</Application>
  <PresentationFormat>Custom</PresentationFormat>
  <Paragraphs>159</Paragraphs>
  <Slides>15</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Aleo</vt:lpstr>
      <vt:lpstr>Aleo Regular</vt:lpstr>
      <vt:lpstr>Arial</vt:lpstr>
      <vt:lpstr>Calibri</vt:lpstr>
      <vt:lpstr>Calibri Light</vt:lpstr>
      <vt:lpstr>Gill Sans</vt:lpstr>
      <vt:lpstr>Helvetica</vt:lpstr>
      <vt:lpstr>Lato Light</vt:lpstr>
      <vt:lpstr>Lucida Grande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INB301_Assignment_1</dc:title>
  <dc:creator>Michael.Walton@endeavour.edu.au</dc:creator>
  <cp:lastModifiedBy>Michael Walton</cp:lastModifiedBy>
  <cp:revision>236</cp:revision>
  <dcterms:modified xsi:type="dcterms:W3CDTF">2014-04-07T03:46:16Z</dcterms:modified>
</cp:coreProperties>
</file>